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4037" r:id="rId1"/>
    <p:sldMasterId id="2147484088" r:id="rId2"/>
  </p:sldMasterIdLst>
  <p:notesMasterIdLst>
    <p:notesMasterId r:id="rId12"/>
  </p:notesMasterIdLst>
  <p:sldIdLst>
    <p:sldId id="256" r:id="rId3"/>
    <p:sldId id="259" r:id="rId4"/>
    <p:sldId id="258" r:id="rId5"/>
    <p:sldId id="260" r:id="rId6"/>
    <p:sldId id="261" r:id="rId7"/>
    <p:sldId id="264" r:id="rId8"/>
    <p:sldId id="262" r:id="rId9"/>
    <p:sldId id="263" r:id="rId10"/>
    <p:sldId id="265" r:id="rId11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Calibri Light" panose="020F0302020204030204" pitchFamily="34" charset="0"/>
      <p:regular r:id="rId17"/>
      <p:italic r:id="rId18"/>
    </p:embeddedFont>
    <p:embeddedFont>
      <p:font typeface="Calisto MT" panose="02040603050505030304" pitchFamily="18" charset="0"/>
      <p:regular r:id="rId19"/>
      <p:bold r:id="rId20"/>
      <p:italic r:id="rId21"/>
      <p:boldItalic r:id="rId22"/>
    </p:embeddedFont>
    <p:embeddedFont>
      <p:font typeface="Roboto" panose="02000000000000000000" pitchFamily="2" charset="0"/>
      <p:regular r:id="rId23"/>
      <p:bold r:id="rId24"/>
      <p:italic r:id="rId25"/>
      <p:boldItalic r:id="rId26"/>
    </p:embeddedFont>
    <p:embeddedFont>
      <p:font typeface="Roboto Light" panose="02000000000000000000" pitchFamily="2" charset="0"/>
      <p:regular r:id="rId27"/>
      <p:italic r:id="rId28"/>
    </p:embeddedFont>
    <p:embeddedFont>
      <p:font typeface="Wingdings 2" panose="05020102010507070707" pitchFamily="18" charset="2"/>
      <p:regular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04" autoAdjust="0"/>
    <p:restoredTop sz="94660"/>
  </p:normalViewPr>
  <p:slideViewPr>
    <p:cSldViewPr snapToGrid="0">
      <p:cViewPr>
        <p:scale>
          <a:sx n="120" d="100"/>
          <a:sy n="120" d="100"/>
        </p:scale>
        <p:origin x="259" y="6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font" Target="fonts/font14.fntdata"/><Relationship Id="rId3" Type="http://schemas.openxmlformats.org/officeDocument/2006/relationships/slide" Target="slides/slide1.xml"/><Relationship Id="rId21" Type="http://schemas.openxmlformats.org/officeDocument/2006/relationships/font" Target="fonts/font9.fntdata"/><Relationship Id="rId7" Type="http://schemas.openxmlformats.org/officeDocument/2006/relationships/slide" Target="slides/slide5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font" Target="fonts/font1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12.fntdata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font" Target="fonts/font16.fntdata"/><Relationship Id="rId10" Type="http://schemas.openxmlformats.org/officeDocument/2006/relationships/slide" Target="slides/slide8.xml"/><Relationship Id="rId19" Type="http://schemas.openxmlformats.org/officeDocument/2006/relationships/font" Target="fonts/font7.fntdata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font" Target="fonts/font15.fntdata"/><Relationship Id="rId30" Type="http://schemas.openxmlformats.org/officeDocument/2006/relationships/presProps" Target="presProps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d4e225ac71_3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gd4e225ac71_3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06740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84EE45-1E4A-4B0F-BA9C-DD58354A0F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1F96DB-7061-4F4C-BB7A-84C37DAF8C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5C16EF-9EBB-4B01-B274-9B98CC3D1C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12/14/2021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E6BF75-7BB4-4257-93D7-0B89AB7D72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BB54AA-21D5-423D-8248-200AF9C13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49488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2CF582-FCFB-4DA4-A94B-0BECD939F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165878-5305-454C-88BC-40103B801F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E3862F-94C2-4256-9B4D-A54CFB2CEE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12/14/2021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D1DB0E-2055-4803-9CA3-DCDFFCE4E5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480FEF-D0F0-4EB4-B7A6-EA192E9AD0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497729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21A1BE0-4782-4D38-A41F-02EBBC75A00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1BD428-868F-41D9-8345-993DCDF106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79DFB9-1C5B-42D9-A6E8-412831FA31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12/14/2021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1BF0EC-D2D2-4C40-BEC9-9FCE8F29D5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68B3B4-6A6A-46C3-96F1-BC916C5809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808642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30368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28020" y="1327155"/>
            <a:ext cx="7080026" cy="1371601"/>
          </a:xfrm>
        </p:spPr>
        <p:txBody>
          <a:bodyPr anchor="b">
            <a:normAutofit/>
          </a:bodyPr>
          <a:lstStyle>
            <a:lvl1pPr algn="ctr">
              <a:defRPr sz="40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28020" y="2698755"/>
            <a:ext cx="7080026" cy="787400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12/14/2021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90140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12/14/2021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570671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551" y="1320801"/>
            <a:ext cx="7192913" cy="1371610"/>
          </a:xfrm>
        </p:spPr>
        <p:txBody>
          <a:bodyPr anchor="b"/>
          <a:lstStyle>
            <a:lvl1pPr algn="ctr">
              <a:defRPr sz="3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1551" y="2692409"/>
            <a:ext cx="7192913" cy="1130291"/>
          </a:xfrm>
        </p:spPr>
        <p:txBody>
          <a:bodyPr anchor="t"/>
          <a:lstStyle>
            <a:lvl1pPr marL="0" indent="0" algn="ctr">
              <a:buNone/>
              <a:defRPr sz="15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12/14/2021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071546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347" y="1299337"/>
            <a:ext cx="3795373" cy="304406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2169" y="1299337"/>
            <a:ext cx="3798499" cy="304406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12/14/2021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424515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346" y="1300880"/>
            <a:ext cx="3816804" cy="3111577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3864" y="1300880"/>
            <a:ext cx="3816804" cy="311157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4404" y="1376441"/>
            <a:ext cx="3657258" cy="408663"/>
          </a:xfrm>
        </p:spPr>
        <p:txBody>
          <a:bodyPr anchor="b">
            <a:noAutofit/>
          </a:bodyPr>
          <a:lstStyle>
            <a:lvl1pPr marL="0" indent="0" algn="ctr">
              <a:buNone/>
              <a:defRPr sz="18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54404" y="1785103"/>
            <a:ext cx="3657258" cy="2558297"/>
          </a:xfrm>
        </p:spPr>
        <p:txBody>
          <a:bodyPr anchor="t"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21225" y="1376441"/>
            <a:ext cx="3671498" cy="408662"/>
          </a:xfrm>
        </p:spPr>
        <p:txBody>
          <a:bodyPr anchor="b">
            <a:noAutofit/>
          </a:bodyPr>
          <a:lstStyle>
            <a:lvl1pPr marL="0" indent="0" algn="ctr">
              <a:buNone/>
              <a:defRPr sz="18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21225" y="1785103"/>
            <a:ext cx="3671498" cy="2558297"/>
          </a:xfrm>
        </p:spPr>
        <p:txBody>
          <a:bodyPr anchor="t"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12/14/2021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462535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12/14/2021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414014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12/14/2021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54248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541094-A36C-409D-86EA-D56F012A6C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10364A-D225-4C7E-8BA1-40212F6D76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054CE2-07E8-4E75-B4B1-60C176151C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12/14/2021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254D23-B2F9-484D-9517-C9D673FBFD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DD2AB0-9C47-4D0D-9AD2-F1AD2D87E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151101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7" y="457200"/>
            <a:ext cx="2780167" cy="1366439"/>
          </a:xfrm>
        </p:spPr>
        <p:txBody>
          <a:bodyPr anchor="b">
            <a:normAutofit/>
          </a:bodyPr>
          <a:lstStyle>
            <a:lvl1pPr algn="ctr">
              <a:defRPr sz="1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41725" y="457200"/>
            <a:ext cx="4808943" cy="38862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7" y="1823639"/>
            <a:ext cx="2780167" cy="2519761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12/14/2021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425773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0249" y="457200"/>
            <a:ext cx="2688125" cy="390362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7" y="457442"/>
            <a:ext cx="4451212" cy="1372004"/>
          </a:xfrm>
        </p:spPr>
        <p:txBody>
          <a:bodyPr anchor="b">
            <a:no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81914" y="572776"/>
            <a:ext cx="2456813" cy="3684617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7" y="1829445"/>
            <a:ext cx="4451212" cy="2532101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12/14/2021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242438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13" y="410855"/>
            <a:ext cx="7606349" cy="286260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54" y="3423941"/>
            <a:ext cx="7766495" cy="407604"/>
          </a:xfrm>
        </p:spPr>
        <p:txBody>
          <a:bodyPr anchor="b">
            <a:normAutofit/>
          </a:bodyPr>
          <a:lstStyle>
            <a:lvl1pPr algn="ctr">
              <a:defRPr sz="21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77012" y="521257"/>
            <a:ext cx="7384010" cy="2644253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500"/>
            </a:lvl1pPr>
            <a:lvl2pPr marL="342900" indent="0">
              <a:buNone/>
              <a:defRPr sz="1500"/>
            </a:lvl2pPr>
            <a:lvl3pPr marL="685800" indent="0">
              <a:buNone/>
              <a:defRPr sz="15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3831546"/>
            <a:ext cx="7765322" cy="511854"/>
          </a:xfrm>
        </p:spPr>
        <p:txBody>
          <a:bodyPr anchor="t"/>
          <a:lstStyle>
            <a:lvl1pPr marL="0" indent="0" algn="ctr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12/14/2021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623833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6" y="456328"/>
            <a:ext cx="7765322" cy="2650758"/>
          </a:xfrm>
        </p:spPr>
        <p:txBody>
          <a:bodyPr anchor="ctr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3221385"/>
            <a:ext cx="7765322" cy="1126370"/>
          </a:xfrm>
        </p:spPr>
        <p:txBody>
          <a:bodyPr anchor="ctr"/>
          <a:lstStyle>
            <a:lvl1pPr marL="0" indent="0" algn="ctr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12/14/2021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093799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59" y="457200"/>
            <a:ext cx="6977064" cy="2244678"/>
          </a:xfrm>
        </p:spPr>
        <p:txBody>
          <a:bodyPr anchor="ctr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290484" y="2707524"/>
            <a:ext cx="6564224" cy="399562"/>
          </a:xfrm>
        </p:spPr>
        <p:txBody>
          <a:bodyPr anchor="t">
            <a:normAutofit/>
          </a:bodyPr>
          <a:lstStyle>
            <a:lvl1pPr marL="0" indent="0" algn="r">
              <a:buNone/>
              <a:defRPr sz="105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3228265"/>
            <a:ext cx="7765322" cy="111712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12/14/2021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sp>
        <p:nvSpPr>
          <p:cNvPr id="11" name="TextBox 10"/>
          <p:cNvSpPr txBox="1"/>
          <p:nvPr/>
        </p:nvSpPr>
        <p:spPr>
          <a:xfrm>
            <a:off x="742950" y="663597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6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878537" y="2196194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193641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6" y="1595207"/>
            <a:ext cx="7765322" cy="1883876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9" y="3487917"/>
            <a:ext cx="7764149" cy="855483"/>
          </a:xfrm>
        </p:spPr>
        <p:txBody>
          <a:bodyPr anchor="t"/>
          <a:lstStyle>
            <a:lvl1pPr marL="0" indent="0" algn="ctr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12/14/2021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752634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346" y="457200"/>
            <a:ext cx="7765322" cy="7278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346" y="1414462"/>
            <a:ext cx="2475738" cy="432197"/>
          </a:xfrm>
        </p:spPr>
        <p:txBody>
          <a:bodyPr anchor="b">
            <a:noAutofit/>
          </a:bodyPr>
          <a:lstStyle>
            <a:lvl1pPr marL="0" indent="0" algn="ctr">
              <a:buNone/>
              <a:defRPr sz="18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346" y="1928812"/>
            <a:ext cx="2475738" cy="2414588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35033" y="1414462"/>
            <a:ext cx="2475738" cy="432197"/>
          </a:xfrm>
        </p:spPr>
        <p:txBody>
          <a:bodyPr anchor="b">
            <a:noAutofit/>
          </a:bodyPr>
          <a:lstStyle>
            <a:lvl1pPr marL="0" indent="0" algn="ctr">
              <a:buNone/>
              <a:defRPr sz="18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331076" y="1928812"/>
            <a:ext cx="2475738" cy="2414588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74929" y="1414462"/>
            <a:ext cx="2475738" cy="432197"/>
          </a:xfrm>
        </p:spPr>
        <p:txBody>
          <a:bodyPr anchor="b">
            <a:noAutofit/>
          </a:bodyPr>
          <a:lstStyle>
            <a:lvl1pPr marL="0" indent="0" algn="ctr">
              <a:buNone/>
              <a:defRPr sz="18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974929" y="1928812"/>
            <a:ext cx="2475738" cy="2414588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12/14/2021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465414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472" y="1363661"/>
            <a:ext cx="2504979" cy="1385888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850" y="1363661"/>
            <a:ext cx="2504979" cy="1385888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038" y="1363661"/>
            <a:ext cx="2504979" cy="1385888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346" y="457200"/>
            <a:ext cx="7765322" cy="7278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5346" y="2928079"/>
            <a:ext cx="2475738" cy="432197"/>
          </a:xfrm>
        </p:spPr>
        <p:txBody>
          <a:bodyPr anchor="b">
            <a:noAutofit/>
          </a:bodyPr>
          <a:lstStyle>
            <a:lvl1pPr marL="0" indent="0" algn="ctr">
              <a:buNone/>
              <a:defRPr sz="15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763577" y="1454188"/>
            <a:ext cx="2319276" cy="1202216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5346" y="3360276"/>
            <a:ext cx="2475738" cy="983125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32091" y="2928079"/>
            <a:ext cx="2475738" cy="432197"/>
          </a:xfrm>
        </p:spPr>
        <p:txBody>
          <a:bodyPr anchor="b">
            <a:noAutofit/>
          </a:bodyPr>
          <a:lstStyle>
            <a:lvl1pPr marL="0" indent="0" algn="ctr">
              <a:buNone/>
              <a:defRPr sz="15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409307" y="1454321"/>
            <a:ext cx="2319276" cy="1206123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331076" y="3360276"/>
            <a:ext cx="2475738" cy="983125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75023" y="2928079"/>
            <a:ext cx="2475738" cy="432197"/>
          </a:xfrm>
        </p:spPr>
        <p:txBody>
          <a:bodyPr anchor="b">
            <a:noAutofit/>
          </a:bodyPr>
          <a:lstStyle>
            <a:lvl1pPr marL="0" indent="0" algn="ctr">
              <a:buNone/>
              <a:defRPr sz="15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6056774" y="1450824"/>
            <a:ext cx="2319276" cy="1205471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974929" y="3360274"/>
            <a:ext cx="2475738" cy="983126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12/14/2021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95118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12/14/2021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147909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37302" y="457200"/>
            <a:ext cx="1713365" cy="38862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347" y="457200"/>
            <a:ext cx="5937654" cy="38862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12/14/2021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349514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814C6-B791-4AF6-9FD6-E5AB62B62F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3EDAB8-77CF-4D8B-BDFA-A6800700A8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F94DC8-CBB4-4C36-A3B6-80E63B049F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12/14/2021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E91BCA-555D-41C9-AB94-95EEA6264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3CF16F-CBD0-42B2-9C89-6816DDA01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615525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46527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5"/>
          <p:cNvSpPr txBox="1">
            <a:spLocks noGrp="1"/>
          </p:cNvSpPr>
          <p:nvPr>
            <p:ph type="body" idx="1"/>
          </p:nvPr>
        </p:nvSpPr>
        <p:spPr>
          <a:xfrm>
            <a:off x="381000" y="883820"/>
            <a:ext cx="8368500" cy="17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9" name="Google Shape;59;p15"/>
          <p:cNvSpPr txBox="1">
            <a:spLocks noGrp="1"/>
          </p:cNvSpPr>
          <p:nvPr>
            <p:ph type="title"/>
          </p:nvPr>
        </p:nvSpPr>
        <p:spPr>
          <a:xfrm>
            <a:off x="381000" y="341313"/>
            <a:ext cx="836850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33421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131921-43A0-4680-9AC2-EB137982B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8BE12C-D455-481A-A8A0-B23CEBD319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1EDB0D-9C4C-4DC1-A1CD-76B95A35C2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1B8CB5-7E80-4AB8-B0F8-E3CEB7E8CD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12/14/2021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B5AC36-4557-47EF-AB46-BFD0349ECB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E8D94D-CA1A-42BE-AFA5-3ACE3329F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101277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487DC-1D5D-48C7-9C7B-57CB13618F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35EC06-331E-41E4-9439-40EF3F60A6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F8FC19-0F7D-4FAC-A0B7-A2B426381B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B3D1BCA-FFDA-443B-894F-28FFE490F0D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5805FE-3485-4396-AEBE-D4BE63DF9A6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CC3DB6F-CC5D-45EC-99A3-B7390E7C53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12/14/2021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DE653C-0861-41D7-A0EF-CC83AAD28A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FD21562-4990-4617-A8A6-F7D6F17E8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521896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0FE46-F8B0-4FDA-AFD9-20E6BA5AE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422B65-11DB-4164-9C60-64B29CD0FA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12/14/2021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EB5CD37-3017-4964-87CF-2A6C03460F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FA141B-40F0-45B5-8006-7807F85B19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61057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EF8AB35-18D0-43AF-94A6-F1AF1A7C28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12/14/2021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D7D14C-1EC0-4D35-B2BD-B873E021F0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A4E128-3758-4637-96E8-069A9EA3A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686006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1ED66F-59A3-43D5-B203-BFD5DECE06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D36AAB-9895-4D45-BA2C-681D36C3FC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3A9FF8-2293-44A4-B804-1FEC249400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7F514E-4567-497A-8117-38968EB200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12/14/2021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7D4BFB-6902-4AC9-853C-A651F6C5D5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1CD79A-8058-4655-877F-CF79B6DA9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846405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80C786-85C0-4BCB-9327-50FA06CEC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83B07A4-A5A4-4401-A3BC-B4F50379F04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B0B94C-0E1C-43EB-937B-50AD8A58DE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7A5857-F9C8-4879-9C12-2D7403CC60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12/14/2021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462061-9C97-4B5B-9C00-E22B2FDBD6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451055-1252-4753-8386-5DC09A2C6E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200588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1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9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2.xml"/><Relationship Id="rId19" Type="http://schemas.openxmlformats.org/officeDocument/2006/relationships/slideLayout" Target="../slideLayouts/slideLayout31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69BB00A-63C5-448E-87D3-33504A214B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7DCE85-F35B-4417-8FB6-527479ED26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DB7578-BF82-4F33-8C3A-880570174D0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smtClean="0"/>
              <a:t>12/14/2021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8B21DB-7841-4890-8799-5A0F9086B5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08146A-DC73-43D6-97DA-F212355CDE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231289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38" r:id="rId1"/>
    <p:sldLayoutId id="2147484039" r:id="rId2"/>
    <p:sldLayoutId id="2147484040" r:id="rId3"/>
    <p:sldLayoutId id="2147484041" r:id="rId4"/>
    <p:sldLayoutId id="2147484042" r:id="rId5"/>
    <p:sldLayoutId id="2147484043" r:id="rId6"/>
    <p:sldLayoutId id="2147484044" r:id="rId7"/>
    <p:sldLayoutId id="2147484045" r:id="rId8"/>
    <p:sldLayoutId id="2147484046" r:id="rId9"/>
    <p:sldLayoutId id="2147484047" r:id="rId10"/>
    <p:sldLayoutId id="2147484048" r:id="rId11"/>
    <p:sldLayoutId id="2147484049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346" y="457200"/>
            <a:ext cx="7765322" cy="727838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346" y="1299337"/>
            <a:ext cx="7765322" cy="3044063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759052" y="4412457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4AAD347D-5ACD-4C99-B74B-A9C85AD731AF}" type="datetimeFigureOut">
              <a:rPr lang="en-US" smtClean="0"/>
              <a:t>12/14/2021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347" y="4412457"/>
            <a:ext cx="500464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85509" y="4412457"/>
            <a:ext cx="56515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7784663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89" r:id="rId1"/>
    <p:sldLayoutId id="2147484090" r:id="rId2"/>
    <p:sldLayoutId id="2147484091" r:id="rId3"/>
    <p:sldLayoutId id="2147484092" r:id="rId4"/>
    <p:sldLayoutId id="2147484093" r:id="rId5"/>
    <p:sldLayoutId id="2147484094" r:id="rId6"/>
    <p:sldLayoutId id="2147484095" r:id="rId7"/>
    <p:sldLayoutId id="2147484096" r:id="rId8"/>
    <p:sldLayoutId id="2147484097" r:id="rId9"/>
    <p:sldLayoutId id="2147484098" r:id="rId10"/>
    <p:sldLayoutId id="2147484099" r:id="rId11"/>
    <p:sldLayoutId id="2147484100" r:id="rId12"/>
    <p:sldLayoutId id="2147484101" r:id="rId13"/>
    <p:sldLayoutId id="2147484102" r:id="rId14"/>
    <p:sldLayoutId id="2147484103" r:id="rId15"/>
    <p:sldLayoutId id="2147484104" r:id="rId16"/>
    <p:sldLayoutId id="2147484105" r:id="rId17"/>
    <p:sldLayoutId id="2147484106" r:id="rId18"/>
    <p:sldLayoutId id="2147484107" r:id="rId1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ctr" defTabSz="342900" rtl="0" eaLnBrk="1" latinLnBrk="0" hangingPunct="1">
        <a:spcBef>
          <a:spcPct val="0"/>
        </a:spcBef>
        <a:buNone/>
        <a:defRPr sz="3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57175" indent="-229500" algn="l" defTabSz="342900" rtl="0" eaLnBrk="1" latinLnBrk="0" hangingPunct="1">
        <a:spcBef>
          <a:spcPct val="20000"/>
        </a:spcBef>
        <a:spcAft>
          <a:spcPts val="450"/>
        </a:spcAft>
        <a:buClr>
          <a:schemeClr val="tx2"/>
        </a:buClr>
        <a:buSzPct val="70000"/>
        <a:buFont typeface="Wingdings 2" charset="2"/>
        <a:buChar char=""/>
        <a:defRPr sz="15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540000" indent="-202500" algn="l" defTabSz="342900" rtl="0" eaLnBrk="1" latinLnBrk="0" hangingPunct="1">
        <a:spcBef>
          <a:spcPct val="20000"/>
        </a:spcBef>
        <a:spcAft>
          <a:spcPts val="450"/>
        </a:spcAft>
        <a:buClr>
          <a:schemeClr val="tx2"/>
        </a:buClr>
        <a:buSzPct val="70000"/>
        <a:buFont typeface="Wingdings 2" charset="2"/>
        <a:buChar char=""/>
        <a:defRPr sz="135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769500" indent="-162000" algn="l" defTabSz="342900" rtl="0" eaLnBrk="1" latinLnBrk="0" hangingPunct="1">
        <a:spcBef>
          <a:spcPct val="20000"/>
        </a:spcBef>
        <a:spcAft>
          <a:spcPts val="450"/>
        </a:spcAft>
        <a:buClr>
          <a:schemeClr val="tx2"/>
        </a:buClr>
        <a:buSzPct val="70000"/>
        <a:buFont typeface="Wingdings 2" charset="2"/>
        <a:buChar char=""/>
        <a:defRPr sz="12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039500" indent="-162000" algn="l" defTabSz="342900" rtl="0" eaLnBrk="1" latinLnBrk="0" hangingPunct="1">
        <a:spcBef>
          <a:spcPct val="20000"/>
        </a:spcBef>
        <a:spcAft>
          <a:spcPts val="450"/>
        </a:spcAft>
        <a:buClr>
          <a:schemeClr val="tx2"/>
        </a:buClr>
        <a:buSzPct val="70000"/>
        <a:buFont typeface="Wingdings 2" charset="2"/>
        <a:buChar char=""/>
        <a:defRPr sz="105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255500" indent="-162000" algn="l" defTabSz="342900" rtl="0" eaLnBrk="1" latinLnBrk="0" hangingPunct="1">
        <a:spcBef>
          <a:spcPct val="20000"/>
        </a:spcBef>
        <a:spcAft>
          <a:spcPts val="450"/>
        </a:spcAft>
        <a:buClr>
          <a:schemeClr val="tx2"/>
        </a:buClr>
        <a:buSzPct val="70000"/>
        <a:buFont typeface="Wingdings 2" charset="2"/>
        <a:buChar char=""/>
        <a:defRPr sz="105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15109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tx2"/>
        </a:buClr>
        <a:buSzPct val="70000"/>
        <a:buFont typeface="Wingdings 2" charset="2"/>
        <a:buChar char=""/>
        <a:defRPr sz="105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18013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tx2"/>
        </a:buClr>
        <a:buSzPct val="70000"/>
        <a:buFont typeface="Wingdings 2" charset="2"/>
        <a:buChar char=""/>
        <a:defRPr sz="105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0917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tx2"/>
        </a:buClr>
        <a:buSzPct val="70000"/>
        <a:buFont typeface="Wingdings 2" charset="2"/>
        <a:buChar char=""/>
        <a:defRPr sz="105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23296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tx2"/>
        </a:buClr>
        <a:buSzPct val="70000"/>
        <a:buFont typeface="Wingdings 2" charset="2"/>
        <a:buChar char=""/>
        <a:defRPr sz="105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11.png"/><Relationship Id="rId5" Type="http://schemas.openxmlformats.org/officeDocument/2006/relationships/image" Target="../media/image10.jpeg"/><Relationship Id="rId4" Type="http://schemas.openxmlformats.org/officeDocument/2006/relationships/image" Target="../media/image9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Relationship Id="rId9" Type="http://schemas.openxmlformats.org/officeDocument/2006/relationships/image" Target="../media/image19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30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25.jpeg"/><Relationship Id="rId5" Type="http://schemas.openxmlformats.org/officeDocument/2006/relationships/image" Target="../media/image24.png"/><Relationship Id="rId10" Type="http://schemas.openxmlformats.org/officeDocument/2006/relationships/image" Target="../media/image19.svg"/><Relationship Id="rId4" Type="http://schemas.openxmlformats.org/officeDocument/2006/relationships/image" Target="../media/image23.png"/><Relationship Id="rId9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31.jpe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35.png"/><Relationship Id="rId5" Type="http://schemas.openxmlformats.org/officeDocument/2006/relationships/image" Target="../media/image34.jpeg"/><Relationship Id="rId4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3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0" name="Rectangle 69">
            <a:extLst>
              <a:ext uri="{FF2B5EF4-FFF2-40B4-BE49-F238E27FC236}">
                <a16:creationId xmlns:a16="http://schemas.microsoft.com/office/drawing/2014/main" id="{0FBEE5C9-5C2E-46DB-81F2-F4A3DBD16C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9143997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n aerial view of a large building&#10;&#10;Description automatically generated with low confidence">
            <a:extLst>
              <a:ext uri="{FF2B5EF4-FFF2-40B4-BE49-F238E27FC236}">
                <a16:creationId xmlns:a16="http://schemas.microsoft.com/office/drawing/2014/main" id="{2C26E648-790B-4FD6-876D-47F3B72C2D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7790" r="2" b="13333"/>
          <a:stretch/>
        </p:blipFill>
        <p:spPr>
          <a:xfrm>
            <a:off x="3320143" y="2571753"/>
            <a:ext cx="5823858" cy="2571749"/>
          </a:xfrm>
          <a:prstGeom prst="rect">
            <a:avLst/>
          </a:prstGeom>
        </p:spPr>
      </p:pic>
      <p:pic>
        <p:nvPicPr>
          <p:cNvPr id="4" name="Picture 3" descr="Text&#10;&#10;Description automatically generated with low confidence">
            <a:extLst>
              <a:ext uri="{FF2B5EF4-FFF2-40B4-BE49-F238E27FC236}">
                <a16:creationId xmlns:a16="http://schemas.microsoft.com/office/drawing/2014/main" id="{E1362A0C-16C1-4F4F-BB5C-65D7D9D329B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464" r="2" b="1426"/>
          <a:stretch/>
        </p:blipFill>
        <p:spPr>
          <a:xfrm>
            <a:off x="4301293" y="363722"/>
            <a:ext cx="4169969" cy="1844310"/>
          </a:xfrm>
          <a:prstGeom prst="rect">
            <a:avLst/>
          </a:prstGeom>
        </p:spPr>
      </p:pic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34D94F3A-BF39-47F6-9AAA-3C61AF7E05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3628557" cy="5143500"/>
          </a:xfrm>
          <a:custGeom>
            <a:avLst/>
            <a:gdLst>
              <a:gd name="connsiteX0" fmla="*/ 4838076 w 4838076"/>
              <a:gd name="connsiteY0" fmla="*/ 0 h 6858000"/>
              <a:gd name="connsiteX1" fmla="*/ 4417162 w 4838076"/>
              <a:gd name="connsiteY1" fmla="*/ 0 h 6858000"/>
              <a:gd name="connsiteX2" fmla="*/ 3459219 w 4838076"/>
              <a:gd name="connsiteY2" fmla="*/ 0 h 6858000"/>
              <a:gd name="connsiteX3" fmla="*/ 334174 w 4838076"/>
              <a:gd name="connsiteY3" fmla="*/ 0 h 6858000"/>
              <a:gd name="connsiteX4" fmla="*/ 334173 w 4838076"/>
              <a:gd name="connsiteY4" fmla="*/ 0 h 6858000"/>
              <a:gd name="connsiteX5" fmla="*/ 189795 w 4838076"/>
              <a:gd name="connsiteY5" fmla="*/ 0 h 6858000"/>
              <a:gd name="connsiteX6" fmla="*/ 184756 w 4838076"/>
              <a:gd name="connsiteY6" fmla="*/ 66675 h 6858000"/>
              <a:gd name="connsiteX7" fmla="*/ 176358 w 4838076"/>
              <a:gd name="connsiteY7" fmla="*/ 122237 h 6858000"/>
              <a:gd name="connsiteX8" fmla="*/ 166281 w 4838076"/>
              <a:gd name="connsiteY8" fmla="*/ 174625 h 6858000"/>
              <a:gd name="connsiteX9" fmla="*/ 149485 w 4838076"/>
              <a:gd name="connsiteY9" fmla="*/ 217487 h 6858000"/>
              <a:gd name="connsiteX10" fmla="*/ 132689 w 4838076"/>
              <a:gd name="connsiteY10" fmla="*/ 260350 h 6858000"/>
              <a:gd name="connsiteX11" fmla="*/ 112534 w 4838076"/>
              <a:gd name="connsiteY11" fmla="*/ 296862 h 6858000"/>
              <a:gd name="connsiteX12" fmla="*/ 92379 w 4838076"/>
              <a:gd name="connsiteY12" fmla="*/ 334962 h 6858000"/>
              <a:gd name="connsiteX13" fmla="*/ 73903 w 4838076"/>
              <a:gd name="connsiteY13" fmla="*/ 369887 h 6858000"/>
              <a:gd name="connsiteX14" fmla="*/ 55427 w 4838076"/>
              <a:gd name="connsiteY14" fmla="*/ 409575 h 6858000"/>
              <a:gd name="connsiteX15" fmla="*/ 38632 w 4838076"/>
              <a:gd name="connsiteY15" fmla="*/ 450850 h 6858000"/>
              <a:gd name="connsiteX16" fmla="*/ 23515 w 4838076"/>
              <a:gd name="connsiteY16" fmla="*/ 496887 h 6858000"/>
              <a:gd name="connsiteX17" fmla="*/ 11758 w 4838076"/>
              <a:gd name="connsiteY17" fmla="*/ 546100 h 6858000"/>
              <a:gd name="connsiteX18" fmla="*/ 3359 w 4838076"/>
              <a:gd name="connsiteY18" fmla="*/ 606425 h 6858000"/>
              <a:gd name="connsiteX19" fmla="*/ 0 w 4838076"/>
              <a:gd name="connsiteY19" fmla="*/ 673100 h 6858000"/>
              <a:gd name="connsiteX20" fmla="*/ 3359 w 4838076"/>
              <a:gd name="connsiteY20" fmla="*/ 744537 h 6858000"/>
              <a:gd name="connsiteX21" fmla="*/ 11758 w 4838076"/>
              <a:gd name="connsiteY21" fmla="*/ 801687 h 6858000"/>
              <a:gd name="connsiteX22" fmla="*/ 23515 w 4838076"/>
              <a:gd name="connsiteY22" fmla="*/ 854075 h 6858000"/>
              <a:gd name="connsiteX23" fmla="*/ 38632 w 4838076"/>
              <a:gd name="connsiteY23" fmla="*/ 901700 h 6858000"/>
              <a:gd name="connsiteX24" fmla="*/ 55427 w 4838076"/>
              <a:gd name="connsiteY24" fmla="*/ 942975 h 6858000"/>
              <a:gd name="connsiteX25" fmla="*/ 75583 w 4838076"/>
              <a:gd name="connsiteY25" fmla="*/ 981075 h 6858000"/>
              <a:gd name="connsiteX26" fmla="*/ 95738 w 4838076"/>
              <a:gd name="connsiteY26" fmla="*/ 1017587 h 6858000"/>
              <a:gd name="connsiteX27" fmla="*/ 115893 w 4838076"/>
              <a:gd name="connsiteY27" fmla="*/ 1055687 h 6858000"/>
              <a:gd name="connsiteX28" fmla="*/ 134368 w 4838076"/>
              <a:gd name="connsiteY28" fmla="*/ 1095375 h 6858000"/>
              <a:gd name="connsiteX29" fmla="*/ 152844 w 4838076"/>
              <a:gd name="connsiteY29" fmla="*/ 1136650 h 6858000"/>
              <a:gd name="connsiteX30" fmla="*/ 167960 w 4838076"/>
              <a:gd name="connsiteY30" fmla="*/ 1182687 h 6858000"/>
              <a:gd name="connsiteX31" fmla="*/ 178038 w 4838076"/>
              <a:gd name="connsiteY31" fmla="*/ 1235075 h 6858000"/>
              <a:gd name="connsiteX32" fmla="*/ 188115 w 4838076"/>
              <a:gd name="connsiteY32" fmla="*/ 1295400 h 6858000"/>
              <a:gd name="connsiteX33" fmla="*/ 189795 w 4838076"/>
              <a:gd name="connsiteY33" fmla="*/ 1363662 h 6858000"/>
              <a:gd name="connsiteX34" fmla="*/ 188115 w 4838076"/>
              <a:gd name="connsiteY34" fmla="*/ 1431925 h 6858000"/>
              <a:gd name="connsiteX35" fmla="*/ 178038 w 4838076"/>
              <a:gd name="connsiteY35" fmla="*/ 1492250 h 6858000"/>
              <a:gd name="connsiteX36" fmla="*/ 167960 w 4838076"/>
              <a:gd name="connsiteY36" fmla="*/ 1544637 h 6858000"/>
              <a:gd name="connsiteX37" fmla="*/ 152844 w 4838076"/>
              <a:gd name="connsiteY37" fmla="*/ 1589087 h 6858000"/>
              <a:gd name="connsiteX38" fmla="*/ 134368 w 4838076"/>
              <a:gd name="connsiteY38" fmla="*/ 1631950 h 6858000"/>
              <a:gd name="connsiteX39" fmla="*/ 115893 w 4838076"/>
              <a:gd name="connsiteY39" fmla="*/ 1671637 h 6858000"/>
              <a:gd name="connsiteX40" fmla="*/ 95738 w 4838076"/>
              <a:gd name="connsiteY40" fmla="*/ 1708150 h 6858000"/>
              <a:gd name="connsiteX41" fmla="*/ 75583 w 4838076"/>
              <a:gd name="connsiteY41" fmla="*/ 1743075 h 6858000"/>
              <a:gd name="connsiteX42" fmla="*/ 55427 w 4838076"/>
              <a:gd name="connsiteY42" fmla="*/ 1782762 h 6858000"/>
              <a:gd name="connsiteX43" fmla="*/ 38632 w 4838076"/>
              <a:gd name="connsiteY43" fmla="*/ 1824037 h 6858000"/>
              <a:gd name="connsiteX44" fmla="*/ 23515 w 4838076"/>
              <a:gd name="connsiteY44" fmla="*/ 1870075 h 6858000"/>
              <a:gd name="connsiteX45" fmla="*/ 11758 w 4838076"/>
              <a:gd name="connsiteY45" fmla="*/ 1922462 h 6858000"/>
              <a:gd name="connsiteX46" fmla="*/ 3359 w 4838076"/>
              <a:gd name="connsiteY46" fmla="*/ 1982787 h 6858000"/>
              <a:gd name="connsiteX47" fmla="*/ 0 w 4838076"/>
              <a:gd name="connsiteY47" fmla="*/ 2051050 h 6858000"/>
              <a:gd name="connsiteX48" fmla="*/ 3359 w 4838076"/>
              <a:gd name="connsiteY48" fmla="*/ 2119312 h 6858000"/>
              <a:gd name="connsiteX49" fmla="*/ 11758 w 4838076"/>
              <a:gd name="connsiteY49" fmla="*/ 2179637 h 6858000"/>
              <a:gd name="connsiteX50" fmla="*/ 23515 w 4838076"/>
              <a:gd name="connsiteY50" fmla="*/ 2232025 h 6858000"/>
              <a:gd name="connsiteX51" fmla="*/ 38632 w 4838076"/>
              <a:gd name="connsiteY51" fmla="*/ 2278062 h 6858000"/>
              <a:gd name="connsiteX52" fmla="*/ 55427 w 4838076"/>
              <a:gd name="connsiteY52" fmla="*/ 2319337 h 6858000"/>
              <a:gd name="connsiteX53" fmla="*/ 75583 w 4838076"/>
              <a:gd name="connsiteY53" fmla="*/ 2359025 h 6858000"/>
              <a:gd name="connsiteX54" fmla="*/ 95738 w 4838076"/>
              <a:gd name="connsiteY54" fmla="*/ 2395537 h 6858000"/>
              <a:gd name="connsiteX55" fmla="*/ 115893 w 4838076"/>
              <a:gd name="connsiteY55" fmla="*/ 2433637 h 6858000"/>
              <a:gd name="connsiteX56" fmla="*/ 134368 w 4838076"/>
              <a:gd name="connsiteY56" fmla="*/ 2471737 h 6858000"/>
              <a:gd name="connsiteX57" fmla="*/ 152844 w 4838076"/>
              <a:gd name="connsiteY57" fmla="*/ 2513012 h 6858000"/>
              <a:gd name="connsiteX58" fmla="*/ 167960 w 4838076"/>
              <a:gd name="connsiteY58" fmla="*/ 2560637 h 6858000"/>
              <a:gd name="connsiteX59" fmla="*/ 178038 w 4838076"/>
              <a:gd name="connsiteY59" fmla="*/ 2613025 h 6858000"/>
              <a:gd name="connsiteX60" fmla="*/ 188115 w 4838076"/>
              <a:gd name="connsiteY60" fmla="*/ 2671762 h 6858000"/>
              <a:gd name="connsiteX61" fmla="*/ 189795 w 4838076"/>
              <a:gd name="connsiteY61" fmla="*/ 2741612 h 6858000"/>
              <a:gd name="connsiteX62" fmla="*/ 188115 w 4838076"/>
              <a:gd name="connsiteY62" fmla="*/ 2809875 h 6858000"/>
              <a:gd name="connsiteX63" fmla="*/ 178038 w 4838076"/>
              <a:gd name="connsiteY63" fmla="*/ 2868612 h 6858000"/>
              <a:gd name="connsiteX64" fmla="*/ 167960 w 4838076"/>
              <a:gd name="connsiteY64" fmla="*/ 2922587 h 6858000"/>
              <a:gd name="connsiteX65" fmla="*/ 152844 w 4838076"/>
              <a:gd name="connsiteY65" fmla="*/ 2967037 h 6858000"/>
              <a:gd name="connsiteX66" fmla="*/ 134368 w 4838076"/>
              <a:gd name="connsiteY66" fmla="*/ 3009900 h 6858000"/>
              <a:gd name="connsiteX67" fmla="*/ 115893 w 4838076"/>
              <a:gd name="connsiteY67" fmla="*/ 3046412 h 6858000"/>
              <a:gd name="connsiteX68" fmla="*/ 95738 w 4838076"/>
              <a:gd name="connsiteY68" fmla="*/ 3084512 h 6858000"/>
              <a:gd name="connsiteX69" fmla="*/ 75583 w 4838076"/>
              <a:gd name="connsiteY69" fmla="*/ 3121025 h 6858000"/>
              <a:gd name="connsiteX70" fmla="*/ 55427 w 4838076"/>
              <a:gd name="connsiteY70" fmla="*/ 3160712 h 6858000"/>
              <a:gd name="connsiteX71" fmla="*/ 38632 w 4838076"/>
              <a:gd name="connsiteY71" fmla="*/ 3201987 h 6858000"/>
              <a:gd name="connsiteX72" fmla="*/ 23515 w 4838076"/>
              <a:gd name="connsiteY72" fmla="*/ 3248025 h 6858000"/>
              <a:gd name="connsiteX73" fmla="*/ 11758 w 4838076"/>
              <a:gd name="connsiteY73" fmla="*/ 3300412 h 6858000"/>
              <a:gd name="connsiteX74" fmla="*/ 3359 w 4838076"/>
              <a:gd name="connsiteY74" fmla="*/ 3360737 h 6858000"/>
              <a:gd name="connsiteX75" fmla="*/ 0 w 4838076"/>
              <a:gd name="connsiteY75" fmla="*/ 3427412 h 6858000"/>
              <a:gd name="connsiteX76" fmla="*/ 3359 w 4838076"/>
              <a:gd name="connsiteY76" fmla="*/ 3497262 h 6858000"/>
              <a:gd name="connsiteX77" fmla="*/ 11758 w 4838076"/>
              <a:gd name="connsiteY77" fmla="*/ 3557587 h 6858000"/>
              <a:gd name="connsiteX78" fmla="*/ 23515 w 4838076"/>
              <a:gd name="connsiteY78" fmla="*/ 3609975 h 6858000"/>
              <a:gd name="connsiteX79" fmla="*/ 38632 w 4838076"/>
              <a:gd name="connsiteY79" fmla="*/ 3656012 h 6858000"/>
              <a:gd name="connsiteX80" fmla="*/ 55427 w 4838076"/>
              <a:gd name="connsiteY80" fmla="*/ 3697287 h 6858000"/>
              <a:gd name="connsiteX81" fmla="*/ 75583 w 4838076"/>
              <a:gd name="connsiteY81" fmla="*/ 3736975 h 6858000"/>
              <a:gd name="connsiteX82" fmla="*/ 115893 w 4838076"/>
              <a:gd name="connsiteY82" fmla="*/ 3811587 h 6858000"/>
              <a:gd name="connsiteX83" fmla="*/ 134368 w 4838076"/>
              <a:gd name="connsiteY83" fmla="*/ 3848100 h 6858000"/>
              <a:gd name="connsiteX84" fmla="*/ 152844 w 4838076"/>
              <a:gd name="connsiteY84" fmla="*/ 3890962 h 6858000"/>
              <a:gd name="connsiteX85" fmla="*/ 167960 w 4838076"/>
              <a:gd name="connsiteY85" fmla="*/ 3935412 h 6858000"/>
              <a:gd name="connsiteX86" fmla="*/ 178038 w 4838076"/>
              <a:gd name="connsiteY86" fmla="*/ 3987800 h 6858000"/>
              <a:gd name="connsiteX87" fmla="*/ 188115 w 4838076"/>
              <a:gd name="connsiteY87" fmla="*/ 4048125 h 6858000"/>
              <a:gd name="connsiteX88" fmla="*/ 189795 w 4838076"/>
              <a:gd name="connsiteY88" fmla="*/ 4116387 h 6858000"/>
              <a:gd name="connsiteX89" fmla="*/ 188115 w 4838076"/>
              <a:gd name="connsiteY89" fmla="*/ 4186237 h 6858000"/>
              <a:gd name="connsiteX90" fmla="*/ 178038 w 4838076"/>
              <a:gd name="connsiteY90" fmla="*/ 4244975 h 6858000"/>
              <a:gd name="connsiteX91" fmla="*/ 167960 w 4838076"/>
              <a:gd name="connsiteY91" fmla="*/ 4297362 h 6858000"/>
              <a:gd name="connsiteX92" fmla="*/ 152844 w 4838076"/>
              <a:gd name="connsiteY92" fmla="*/ 4343400 h 6858000"/>
              <a:gd name="connsiteX93" fmla="*/ 134368 w 4838076"/>
              <a:gd name="connsiteY93" fmla="*/ 4386262 h 6858000"/>
              <a:gd name="connsiteX94" fmla="*/ 115893 w 4838076"/>
              <a:gd name="connsiteY94" fmla="*/ 4424362 h 6858000"/>
              <a:gd name="connsiteX95" fmla="*/ 75583 w 4838076"/>
              <a:gd name="connsiteY95" fmla="*/ 4498975 h 6858000"/>
              <a:gd name="connsiteX96" fmla="*/ 55427 w 4838076"/>
              <a:gd name="connsiteY96" fmla="*/ 4537075 h 6858000"/>
              <a:gd name="connsiteX97" fmla="*/ 38632 w 4838076"/>
              <a:gd name="connsiteY97" fmla="*/ 4579937 h 6858000"/>
              <a:gd name="connsiteX98" fmla="*/ 23515 w 4838076"/>
              <a:gd name="connsiteY98" fmla="*/ 4625975 h 6858000"/>
              <a:gd name="connsiteX99" fmla="*/ 11758 w 4838076"/>
              <a:gd name="connsiteY99" fmla="*/ 4678362 h 6858000"/>
              <a:gd name="connsiteX100" fmla="*/ 3359 w 4838076"/>
              <a:gd name="connsiteY100" fmla="*/ 4738687 h 6858000"/>
              <a:gd name="connsiteX101" fmla="*/ 0 w 4838076"/>
              <a:gd name="connsiteY101" fmla="*/ 4806950 h 6858000"/>
              <a:gd name="connsiteX102" fmla="*/ 3359 w 4838076"/>
              <a:gd name="connsiteY102" fmla="*/ 4875212 h 6858000"/>
              <a:gd name="connsiteX103" fmla="*/ 11758 w 4838076"/>
              <a:gd name="connsiteY103" fmla="*/ 4935537 h 6858000"/>
              <a:gd name="connsiteX104" fmla="*/ 23515 w 4838076"/>
              <a:gd name="connsiteY104" fmla="*/ 4987925 h 6858000"/>
              <a:gd name="connsiteX105" fmla="*/ 38632 w 4838076"/>
              <a:gd name="connsiteY105" fmla="*/ 5033962 h 6858000"/>
              <a:gd name="connsiteX106" fmla="*/ 55427 w 4838076"/>
              <a:gd name="connsiteY106" fmla="*/ 5075237 h 6858000"/>
              <a:gd name="connsiteX107" fmla="*/ 75583 w 4838076"/>
              <a:gd name="connsiteY107" fmla="*/ 5114925 h 6858000"/>
              <a:gd name="connsiteX108" fmla="*/ 95738 w 4838076"/>
              <a:gd name="connsiteY108" fmla="*/ 5149850 h 6858000"/>
              <a:gd name="connsiteX109" fmla="*/ 115893 w 4838076"/>
              <a:gd name="connsiteY109" fmla="*/ 5186362 h 6858000"/>
              <a:gd name="connsiteX110" fmla="*/ 134368 w 4838076"/>
              <a:gd name="connsiteY110" fmla="*/ 5226050 h 6858000"/>
              <a:gd name="connsiteX111" fmla="*/ 152844 w 4838076"/>
              <a:gd name="connsiteY111" fmla="*/ 5268912 h 6858000"/>
              <a:gd name="connsiteX112" fmla="*/ 167960 w 4838076"/>
              <a:gd name="connsiteY112" fmla="*/ 5313362 h 6858000"/>
              <a:gd name="connsiteX113" fmla="*/ 178038 w 4838076"/>
              <a:gd name="connsiteY113" fmla="*/ 5365750 h 6858000"/>
              <a:gd name="connsiteX114" fmla="*/ 188115 w 4838076"/>
              <a:gd name="connsiteY114" fmla="*/ 5426075 h 6858000"/>
              <a:gd name="connsiteX115" fmla="*/ 189795 w 4838076"/>
              <a:gd name="connsiteY115" fmla="*/ 5494337 h 6858000"/>
              <a:gd name="connsiteX116" fmla="*/ 188115 w 4838076"/>
              <a:gd name="connsiteY116" fmla="*/ 5562600 h 6858000"/>
              <a:gd name="connsiteX117" fmla="*/ 178038 w 4838076"/>
              <a:gd name="connsiteY117" fmla="*/ 5622925 h 6858000"/>
              <a:gd name="connsiteX118" fmla="*/ 167960 w 4838076"/>
              <a:gd name="connsiteY118" fmla="*/ 5675312 h 6858000"/>
              <a:gd name="connsiteX119" fmla="*/ 152844 w 4838076"/>
              <a:gd name="connsiteY119" fmla="*/ 5721350 h 6858000"/>
              <a:gd name="connsiteX120" fmla="*/ 134368 w 4838076"/>
              <a:gd name="connsiteY120" fmla="*/ 5762625 h 6858000"/>
              <a:gd name="connsiteX121" fmla="*/ 115893 w 4838076"/>
              <a:gd name="connsiteY121" fmla="*/ 5802312 h 6858000"/>
              <a:gd name="connsiteX122" fmla="*/ 95738 w 4838076"/>
              <a:gd name="connsiteY122" fmla="*/ 5840412 h 6858000"/>
              <a:gd name="connsiteX123" fmla="*/ 75583 w 4838076"/>
              <a:gd name="connsiteY123" fmla="*/ 5876925 h 6858000"/>
              <a:gd name="connsiteX124" fmla="*/ 55427 w 4838076"/>
              <a:gd name="connsiteY124" fmla="*/ 5915025 h 6858000"/>
              <a:gd name="connsiteX125" fmla="*/ 38632 w 4838076"/>
              <a:gd name="connsiteY125" fmla="*/ 5956300 h 6858000"/>
              <a:gd name="connsiteX126" fmla="*/ 23515 w 4838076"/>
              <a:gd name="connsiteY126" fmla="*/ 6003925 h 6858000"/>
              <a:gd name="connsiteX127" fmla="*/ 11758 w 4838076"/>
              <a:gd name="connsiteY127" fmla="*/ 6056312 h 6858000"/>
              <a:gd name="connsiteX128" fmla="*/ 3359 w 4838076"/>
              <a:gd name="connsiteY128" fmla="*/ 6113462 h 6858000"/>
              <a:gd name="connsiteX129" fmla="*/ 0 w 4838076"/>
              <a:gd name="connsiteY129" fmla="*/ 6183312 h 6858000"/>
              <a:gd name="connsiteX130" fmla="*/ 3359 w 4838076"/>
              <a:gd name="connsiteY130" fmla="*/ 6251575 h 6858000"/>
              <a:gd name="connsiteX131" fmla="*/ 11758 w 4838076"/>
              <a:gd name="connsiteY131" fmla="*/ 6311900 h 6858000"/>
              <a:gd name="connsiteX132" fmla="*/ 23515 w 4838076"/>
              <a:gd name="connsiteY132" fmla="*/ 6361112 h 6858000"/>
              <a:gd name="connsiteX133" fmla="*/ 38632 w 4838076"/>
              <a:gd name="connsiteY133" fmla="*/ 6407150 h 6858000"/>
              <a:gd name="connsiteX134" fmla="*/ 55427 w 4838076"/>
              <a:gd name="connsiteY134" fmla="*/ 6448425 h 6858000"/>
              <a:gd name="connsiteX135" fmla="*/ 73903 w 4838076"/>
              <a:gd name="connsiteY135" fmla="*/ 6488112 h 6858000"/>
              <a:gd name="connsiteX136" fmla="*/ 92379 w 4838076"/>
              <a:gd name="connsiteY136" fmla="*/ 6523037 h 6858000"/>
              <a:gd name="connsiteX137" fmla="*/ 112534 w 4838076"/>
              <a:gd name="connsiteY137" fmla="*/ 6561137 h 6858000"/>
              <a:gd name="connsiteX138" fmla="*/ 132689 w 4838076"/>
              <a:gd name="connsiteY138" fmla="*/ 6597650 h 6858000"/>
              <a:gd name="connsiteX139" fmla="*/ 149485 w 4838076"/>
              <a:gd name="connsiteY139" fmla="*/ 6640512 h 6858000"/>
              <a:gd name="connsiteX140" fmla="*/ 166281 w 4838076"/>
              <a:gd name="connsiteY140" fmla="*/ 6683375 h 6858000"/>
              <a:gd name="connsiteX141" fmla="*/ 176358 w 4838076"/>
              <a:gd name="connsiteY141" fmla="*/ 6735762 h 6858000"/>
              <a:gd name="connsiteX142" fmla="*/ 184756 w 4838076"/>
              <a:gd name="connsiteY142" fmla="*/ 6791325 h 6858000"/>
              <a:gd name="connsiteX143" fmla="*/ 189795 w 4838076"/>
              <a:gd name="connsiteY143" fmla="*/ 6858000 h 6858000"/>
              <a:gd name="connsiteX144" fmla="*/ 334173 w 4838076"/>
              <a:gd name="connsiteY144" fmla="*/ 6858000 h 6858000"/>
              <a:gd name="connsiteX145" fmla="*/ 334174 w 4838076"/>
              <a:gd name="connsiteY145" fmla="*/ 6858000 h 6858000"/>
              <a:gd name="connsiteX146" fmla="*/ 3459219 w 4838076"/>
              <a:gd name="connsiteY146" fmla="*/ 6858000 h 6858000"/>
              <a:gd name="connsiteX147" fmla="*/ 4417162 w 4838076"/>
              <a:gd name="connsiteY147" fmla="*/ 6858000 h 6858000"/>
              <a:gd name="connsiteX148" fmla="*/ 4838076 w 4838076"/>
              <a:gd name="connsiteY14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</a:cxnLst>
            <a:rect l="l" t="t" r="r" b="b"/>
            <a:pathLst>
              <a:path w="4838076" h="6858000">
                <a:moveTo>
                  <a:pt x="4838076" y="0"/>
                </a:moveTo>
                <a:lnTo>
                  <a:pt x="4417162" y="0"/>
                </a:lnTo>
                <a:lnTo>
                  <a:pt x="3459219" y="0"/>
                </a:lnTo>
                <a:lnTo>
                  <a:pt x="334174" y="0"/>
                </a:lnTo>
                <a:lnTo>
                  <a:pt x="334173" y="0"/>
                </a:lnTo>
                <a:lnTo>
                  <a:pt x="189795" y="0"/>
                </a:lnTo>
                <a:lnTo>
                  <a:pt x="184756" y="66675"/>
                </a:lnTo>
                <a:lnTo>
                  <a:pt x="176358" y="122237"/>
                </a:lnTo>
                <a:lnTo>
                  <a:pt x="166281" y="174625"/>
                </a:lnTo>
                <a:lnTo>
                  <a:pt x="149485" y="217487"/>
                </a:lnTo>
                <a:lnTo>
                  <a:pt x="132689" y="260350"/>
                </a:lnTo>
                <a:lnTo>
                  <a:pt x="112534" y="296862"/>
                </a:lnTo>
                <a:lnTo>
                  <a:pt x="92379" y="334962"/>
                </a:lnTo>
                <a:lnTo>
                  <a:pt x="73903" y="369887"/>
                </a:lnTo>
                <a:lnTo>
                  <a:pt x="55427" y="409575"/>
                </a:lnTo>
                <a:lnTo>
                  <a:pt x="38632" y="450850"/>
                </a:lnTo>
                <a:lnTo>
                  <a:pt x="23515" y="496887"/>
                </a:lnTo>
                <a:lnTo>
                  <a:pt x="11758" y="546100"/>
                </a:lnTo>
                <a:lnTo>
                  <a:pt x="3359" y="606425"/>
                </a:lnTo>
                <a:lnTo>
                  <a:pt x="0" y="673100"/>
                </a:lnTo>
                <a:lnTo>
                  <a:pt x="3359" y="744537"/>
                </a:lnTo>
                <a:lnTo>
                  <a:pt x="11758" y="801687"/>
                </a:lnTo>
                <a:lnTo>
                  <a:pt x="23515" y="854075"/>
                </a:lnTo>
                <a:lnTo>
                  <a:pt x="38632" y="901700"/>
                </a:lnTo>
                <a:lnTo>
                  <a:pt x="55427" y="942975"/>
                </a:lnTo>
                <a:lnTo>
                  <a:pt x="75583" y="981075"/>
                </a:lnTo>
                <a:lnTo>
                  <a:pt x="95738" y="1017587"/>
                </a:lnTo>
                <a:lnTo>
                  <a:pt x="115893" y="1055687"/>
                </a:lnTo>
                <a:lnTo>
                  <a:pt x="134368" y="1095375"/>
                </a:lnTo>
                <a:lnTo>
                  <a:pt x="152844" y="1136650"/>
                </a:lnTo>
                <a:lnTo>
                  <a:pt x="167960" y="1182687"/>
                </a:lnTo>
                <a:lnTo>
                  <a:pt x="178038" y="1235075"/>
                </a:lnTo>
                <a:lnTo>
                  <a:pt x="188115" y="1295400"/>
                </a:lnTo>
                <a:lnTo>
                  <a:pt x="189795" y="1363662"/>
                </a:lnTo>
                <a:lnTo>
                  <a:pt x="188115" y="1431925"/>
                </a:lnTo>
                <a:lnTo>
                  <a:pt x="178038" y="1492250"/>
                </a:lnTo>
                <a:lnTo>
                  <a:pt x="167960" y="1544637"/>
                </a:lnTo>
                <a:lnTo>
                  <a:pt x="152844" y="1589087"/>
                </a:lnTo>
                <a:lnTo>
                  <a:pt x="134368" y="1631950"/>
                </a:lnTo>
                <a:lnTo>
                  <a:pt x="115893" y="1671637"/>
                </a:lnTo>
                <a:lnTo>
                  <a:pt x="95738" y="1708150"/>
                </a:lnTo>
                <a:lnTo>
                  <a:pt x="75583" y="1743075"/>
                </a:lnTo>
                <a:lnTo>
                  <a:pt x="55427" y="1782762"/>
                </a:lnTo>
                <a:lnTo>
                  <a:pt x="38632" y="1824037"/>
                </a:lnTo>
                <a:lnTo>
                  <a:pt x="23515" y="1870075"/>
                </a:lnTo>
                <a:lnTo>
                  <a:pt x="11758" y="1922462"/>
                </a:lnTo>
                <a:lnTo>
                  <a:pt x="3359" y="1982787"/>
                </a:lnTo>
                <a:lnTo>
                  <a:pt x="0" y="2051050"/>
                </a:lnTo>
                <a:lnTo>
                  <a:pt x="3359" y="2119312"/>
                </a:lnTo>
                <a:lnTo>
                  <a:pt x="11758" y="2179637"/>
                </a:lnTo>
                <a:lnTo>
                  <a:pt x="23515" y="2232025"/>
                </a:lnTo>
                <a:lnTo>
                  <a:pt x="38632" y="2278062"/>
                </a:lnTo>
                <a:lnTo>
                  <a:pt x="55427" y="2319337"/>
                </a:lnTo>
                <a:lnTo>
                  <a:pt x="75583" y="2359025"/>
                </a:lnTo>
                <a:lnTo>
                  <a:pt x="95738" y="2395537"/>
                </a:lnTo>
                <a:lnTo>
                  <a:pt x="115893" y="2433637"/>
                </a:lnTo>
                <a:lnTo>
                  <a:pt x="134368" y="2471737"/>
                </a:lnTo>
                <a:lnTo>
                  <a:pt x="152844" y="2513012"/>
                </a:lnTo>
                <a:lnTo>
                  <a:pt x="167960" y="2560637"/>
                </a:lnTo>
                <a:lnTo>
                  <a:pt x="178038" y="2613025"/>
                </a:lnTo>
                <a:lnTo>
                  <a:pt x="188115" y="2671762"/>
                </a:lnTo>
                <a:lnTo>
                  <a:pt x="189795" y="2741612"/>
                </a:lnTo>
                <a:lnTo>
                  <a:pt x="188115" y="2809875"/>
                </a:lnTo>
                <a:lnTo>
                  <a:pt x="178038" y="2868612"/>
                </a:lnTo>
                <a:lnTo>
                  <a:pt x="167960" y="2922587"/>
                </a:lnTo>
                <a:lnTo>
                  <a:pt x="152844" y="2967037"/>
                </a:lnTo>
                <a:lnTo>
                  <a:pt x="134368" y="3009900"/>
                </a:lnTo>
                <a:lnTo>
                  <a:pt x="115893" y="3046412"/>
                </a:lnTo>
                <a:lnTo>
                  <a:pt x="95738" y="3084512"/>
                </a:lnTo>
                <a:lnTo>
                  <a:pt x="75583" y="3121025"/>
                </a:lnTo>
                <a:lnTo>
                  <a:pt x="55427" y="3160712"/>
                </a:lnTo>
                <a:lnTo>
                  <a:pt x="38632" y="3201987"/>
                </a:lnTo>
                <a:lnTo>
                  <a:pt x="23515" y="3248025"/>
                </a:lnTo>
                <a:lnTo>
                  <a:pt x="11758" y="3300412"/>
                </a:lnTo>
                <a:lnTo>
                  <a:pt x="3359" y="3360737"/>
                </a:lnTo>
                <a:lnTo>
                  <a:pt x="0" y="3427412"/>
                </a:lnTo>
                <a:lnTo>
                  <a:pt x="3359" y="3497262"/>
                </a:lnTo>
                <a:lnTo>
                  <a:pt x="11758" y="3557587"/>
                </a:lnTo>
                <a:lnTo>
                  <a:pt x="23515" y="3609975"/>
                </a:lnTo>
                <a:lnTo>
                  <a:pt x="38632" y="3656012"/>
                </a:lnTo>
                <a:lnTo>
                  <a:pt x="55427" y="3697287"/>
                </a:lnTo>
                <a:lnTo>
                  <a:pt x="75583" y="3736975"/>
                </a:lnTo>
                <a:lnTo>
                  <a:pt x="115893" y="3811587"/>
                </a:lnTo>
                <a:lnTo>
                  <a:pt x="134368" y="3848100"/>
                </a:lnTo>
                <a:lnTo>
                  <a:pt x="152844" y="3890962"/>
                </a:lnTo>
                <a:lnTo>
                  <a:pt x="167960" y="3935412"/>
                </a:lnTo>
                <a:lnTo>
                  <a:pt x="178038" y="3987800"/>
                </a:lnTo>
                <a:lnTo>
                  <a:pt x="188115" y="4048125"/>
                </a:lnTo>
                <a:lnTo>
                  <a:pt x="189795" y="4116387"/>
                </a:lnTo>
                <a:lnTo>
                  <a:pt x="188115" y="4186237"/>
                </a:lnTo>
                <a:lnTo>
                  <a:pt x="178038" y="4244975"/>
                </a:lnTo>
                <a:lnTo>
                  <a:pt x="167960" y="4297362"/>
                </a:lnTo>
                <a:lnTo>
                  <a:pt x="152844" y="4343400"/>
                </a:lnTo>
                <a:lnTo>
                  <a:pt x="134368" y="4386262"/>
                </a:lnTo>
                <a:lnTo>
                  <a:pt x="115893" y="4424362"/>
                </a:lnTo>
                <a:lnTo>
                  <a:pt x="75583" y="4498975"/>
                </a:lnTo>
                <a:lnTo>
                  <a:pt x="55427" y="4537075"/>
                </a:lnTo>
                <a:lnTo>
                  <a:pt x="38632" y="4579937"/>
                </a:lnTo>
                <a:lnTo>
                  <a:pt x="23515" y="4625975"/>
                </a:lnTo>
                <a:lnTo>
                  <a:pt x="11758" y="4678362"/>
                </a:lnTo>
                <a:lnTo>
                  <a:pt x="3359" y="4738687"/>
                </a:lnTo>
                <a:lnTo>
                  <a:pt x="0" y="4806950"/>
                </a:lnTo>
                <a:lnTo>
                  <a:pt x="3359" y="4875212"/>
                </a:lnTo>
                <a:lnTo>
                  <a:pt x="11758" y="4935537"/>
                </a:lnTo>
                <a:lnTo>
                  <a:pt x="23515" y="4987925"/>
                </a:lnTo>
                <a:lnTo>
                  <a:pt x="38632" y="5033962"/>
                </a:lnTo>
                <a:lnTo>
                  <a:pt x="55427" y="5075237"/>
                </a:lnTo>
                <a:lnTo>
                  <a:pt x="75583" y="5114925"/>
                </a:lnTo>
                <a:lnTo>
                  <a:pt x="95738" y="5149850"/>
                </a:lnTo>
                <a:lnTo>
                  <a:pt x="115893" y="5186362"/>
                </a:lnTo>
                <a:lnTo>
                  <a:pt x="134368" y="5226050"/>
                </a:lnTo>
                <a:lnTo>
                  <a:pt x="152844" y="5268912"/>
                </a:lnTo>
                <a:lnTo>
                  <a:pt x="167960" y="5313362"/>
                </a:lnTo>
                <a:lnTo>
                  <a:pt x="178038" y="5365750"/>
                </a:lnTo>
                <a:lnTo>
                  <a:pt x="188115" y="5426075"/>
                </a:lnTo>
                <a:lnTo>
                  <a:pt x="189795" y="5494337"/>
                </a:lnTo>
                <a:lnTo>
                  <a:pt x="188115" y="5562600"/>
                </a:lnTo>
                <a:lnTo>
                  <a:pt x="178038" y="5622925"/>
                </a:lnTo>
                <a:lnTo>
                  <a:pt x="167960" y="5675312"/>
                </a:lnTo>
                <a:lnTo>
                  <a:pt x="152844" y="5721350"/>
                </a:lnTo>
                <a:lnTo>
                  <a:pt x="134368" y="5762625"/>
                </a:lnTo>
                <a:lnTo>
                  <a:pt x="115893" y="5802312"/>
                </a:lnTo>
                <a:lnTo>
                  <a:pt x="95738" y="5840412"/>
                </a:lnTo>
                <a:lnTo>
                  <a:pt x="75583" y="5876925"/>
                </a:lnTo>
                <a:lnTo>
                  <a:pt x="55427" y="5915025"/>
                </a:lnTo>
                <a:lnTo>
                  <a:pt x="38632" y="5956300"/>
                </a:lnTo>
                <a:lnTo>
                  <a:pt x="23515" y="6003925"/>
                </a:lnTo>
                <a:lnTo>
                  <a:pt x="11758" y="6056312"/>
                </a:lnTo>
                <a:lnTo>
                  <a:pt x="3359" y="6113462"/>
                </a:lnTo>
                <a:lnTo>
                  <a:pt x="0" y="6183312"/>
                </a:lnTo>
                <a:lnTo>
                  <a:pt x="3359" y="6251575"/>
                </a:lnTo>
                <a:lnTo>
                  <a:pt x="11758" y="6311900"/>
                </a:lnTo>
                <a:lnTo>
                  <a:pt x="23515" y="6361112"/>
                </a:lnTo>
                <a:lnTo>
                  <a:pt x="38632" y="6407150"/>
                </a:lnTo>
                <a:lnTo>
                  <a:pt x="55427" y="6448425"/>
                </a:lnTo>
                <a:lnTo>
                  <a:pt x="73903" y="6488112"/>
                </a:lnTo>
                <a:lnTo>
                  <a:pt x="92379" y="6523037"/>
                </a:lnTo>
                <a:lnTo>
                  <a:pt x="112534" y="6561137"/>
                </a:lnTo>
                <a:lnTo>
                  <a:pt x="132689" y="6597650"/>
                </a:lnTo>
                <a:lnTo>
                  <a:pt x="149485" y="6640512"/>
                </a:lnTo>
                <a:lnTo>
                  <a:pt x="166281" y="6683375"/>
                </a:lnTo>
                <a:lnTo>
                  <a:pt x="176358" y="6735762"/>
                </a:lnTo>
                <a:lnTo>
                  <a:pt x="184756" y="6791325"/>
                </a:lnTo>
                <a:lnTo>
                  <a:pt x="189795" y="6858000"/>
                </a:lnTo>
                <a:lnTo>
                  <a:pt x="334173" y="6858000"/>
                </a:lnTo>
                <a:lnTo>
                  <a:pt x="334174" y="6858000"/>
                </a:lnTo>
                <a:lnTo>
                  <a:pt x="3459219" y="6858000"/>
                </a:lnTo>
                <a:lnTo>
                  <a:pt x="4417162" y="6858000"/>
                </a:lnTo>
                <a:lnTo>
                  <a:pt x="4838076" y="6858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11BAB570-FF10-4E96-8A3F-FA9804702B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3520273" cy="5143500"/>
          </a:xfrm>
          <a:custGeom>
            <a:avLst/>
            <a:gdLst>
              <a:gd name="connsiteX0" fmla="*/ 0 w 4693698"/>
              <a:gd name="connsiteY0" fmla="*/ 0 h 6858000"/>
              <a:gd name="connsiteX1" fmla="*/ 420914 w 4693698"/>
              <a:gd name="connsiteY1" fmla="*/ 0 h 6858000"/>
              <a:gd name="connsiteX2" fmla="*/ 1582057 w 4693698"/>
              <a:gd name="connsiteY2" fmla="*/ 0 h 6858000"/>
              <a:gd name="connsiteX3" fmla="*/ 4503903 w 4693698"/>
              <a:gd name="connsiteY3" fmla="*/ 0 h 6858000"/>
              <a:gd name="connsiteX4" fmla="*/ 4508943 w 4693698"/>
              <a:gd name="connsiteY4" fmla="*/ 66675 h 6858000"/>
              <a:gd name="connsiteX5" fmla="*/ 4517340 w 4693698"/>
              <a:gd name="connsiteY5" fmla="*/ 122237 h 6858000"/>
              <a:gd name="connsiteX6" fmla="*/ 4527418 w 4693698"/>
              <a:gd name="connsiteY6" fmla="*/ 174625 h 6858000"/>
              <a:gd name="connsiteX7" fmla="*/ 4544214 w 4693698"/>
              <a:gd name="connsiteY7" fmla="*/ 217487 h 6858000"/>
              <a:gd name="connsiteX8" fmla="*/ 4561010 w 4693698"/>
              <a:gd name="connsiteY8" fmla="*/ 260350 h 6858000"/>
              <a:gd name="connsiteX9" fmla="*/ 4581165 w 4693698"/>
              <a:gd name="connsiteY9" fmla="*/ 296862 h 6858000"/>
              <a:gd name="connsiteX10" fmla="*/ 4601320 w 4693698"/>
              <a:gd name="connsiteY10" fmla="*/ 334962 h 6858000"/>
              <a:gd name="connsiteX11" fmla="*/ 4619796 w 4693698"/>
              <a:gd name="connsiteY11" fmla="*/ 369887 h 6858000"/>
              <a:gd name="connsiteX12" fmla="*/ 4638271 w 4693698"/>
              <a:gd name="connsiteY12" fmla="*/ 409575 h 6858000"/>
              <a:gd name="connsiteX13" fmla="*/ 4655067 w 4693698"/>
              <a:gd name="connsiteY13" fmla="*/ 450850 h 6858000"/>
              <a:gd name="connsiteX14" fmla="*/ 4670184 w 4693698"/>
              <a:gd name="connsiteY14" fmla="*/ 496887 h 6858000"/>
              <a:gd name="connsiteX15" fmla="*/ 4681941 w 4693698"/>
              <a:gd name="connsiteY15" fmla="*/ 546100 h 6858000"/>
              <a:gd name="connsiteX16" fmla="*/ 4690339 w 4693698"/>
              <a:gd name="connsiteY16" fmla="*/ 606425 h 6858000"/>
              <a:gd name="connsiteX17" fmla="*/ 4693698 w 4693698"/>
              <a:gd name="connsiteY17" fmla="*/ 673100 h 6858000"/>
              <a:gd name="connsiteX18" fmla="*/ 4690339 w 4693698"/>
              <a:gd name="connsiteY18" fmla="*/ 744537 h 6858000"/>
              <a:gd name="connsiteX19" fmla="*/ 4681941 w 4693698"/>
              <a:gd name="connsiteY19" fmla="*/ 801687 h 6858000"/>
              <a:gd name="connsiteX20" fmla="*/ 4670184 w 4693698"/>
              <a:gd name="connsiteY20" fmla="*/ 854075 h 6858000"/>
              <a:gd name="connsiteX21" fmla="*/ 4655067 w 4693698"/>
              <a:gd name="connsiteY21" fmla="*/ 901700 h 6858000"/>
              <a:gd name="connsiteX22" fmla="*/ 4638271 w 4693698"/>
              <a:gd name="connsiteY22" fmla="*/ 942975 h 6858000"/>
              <a:gd name="connsiteX23" fmla="*/ 4618116 w 4693698"/>
              <a:gd name="connsiteY23" fmla="*/ 981075 h 6858000"/>
              <a:gd name="connsiteX24" fmla="*/ 4597961 w 4693698"/>
              <a:gd name="connsiteY24" fmla="*/ 1017587 h 6858000"/>
              <a:gd name="connsiteX25" fmla="*/ 4577806 w 4693698"/>
              <a:gd name="connsiteY25" fmla="*/ 1055687 h 6858000"/>
              <a:gd name="connsiteX26" fmla="*/ 4559330 w 4693698"/>
              <a:gd name="connsiteY26" fmla="*/ 1095375 h 6858000"/>
              <a:gd name="connsiteX27" fmla="*/ 4540854 w 4693698"/>
              <a:gd name="connsiteY27" fmla="*/ 1136650 h 6858000"/>
              <a:gd name="connsiteX28" fmla="*/ 4525739 w 4693698"/>
              <a:gd name="connsiteY28" fmla="*/ 1182687 h 6858000"/>
              <a:gd name="connsiteX29" fmla="*/ 4515661 w 4693698"/>
              <a:gd name="connsiteY29" fmla="*/ 1235075 h 6858000"/>
              <a:gd name="connsiteX30" fmla="*/ 4505583 w 4693698"/>
              <a:gd name="connsiteY30" fmla="*/ 1295400 h 6858000"/>
              <a:gd name="connsiteX31" fmla="*/ 4503903 w 4693698"/>
              <a:gd name="connsiteY31" fmla="*/ 1363662 h 6858000"/>
              <a:gd name="connsiteX32" fmla="*/ 4505583 w 4693698"/>
              <a:gd name="connsiteY32" fmla="*/ 1431925 h 6858000"/>
              <a:gd name="connsiteX33" fmla="*/ 4515661 w 4693698"/>
              <a:gd name="connsiteY33" fmla="*/ 1492250 h 6858000"/>
              <a:gd name="connsiteX34" fmla="*/ 4525739 w 4693698"/>
              <a:gd name="connsiteY34" fmla="*/ 1544637 h 6858000"/>
              <a:gd name="connsiteX35" fmla="*/ 4540854 w 4693698"/>
              <a:gd name="connsiteY35" fmla="*/ 1589087 h 6858000"/>
              <a:gd name="connsiteX36" fmla="*/ 4559330 w 4693698"/>
              <a:gd name="connsiteY36" fmla="*/ 1631950 h 6858000"/>
              <a:gd name="connsiteX37" fmla="*/ 4577806 w 4693698"/>
              <a:gd name="connsiteY37" fmla="*/ 1671637 h 6858000"/>
              <a:gd name="connsiteX38" fmla="*/ 4597961 w 4693698"/>
              <a:gd name="connsiteY38" fmla="*/ 1708150 h 6858000"/>
              <a:gd name="connsiteX39" fmla="*/ 4618116 w 4693698"/>
              <a:gd name="connsiteY39" fmla="*/ 1743075 h 6858000"/>
              <a:gd name="connsiteX40" fmla="*/ 4638271 w 4693698"/>
              <a:gd name="connsiteY40" fmla="*/ 1782762 h 6858000"/>
              <a:gd name="connsiteX41" fmla="*/ 4655067 w 4693698"/>
              <a:gd name="connsiteY41" fmla="*/ 1824037 h 6858000"/>
              <a:gd name="connsiteX42" fmla="*/ 4670184 w 4693698"/>
              <a:gd name="connsiteY42" fmla="*/ 1870075 h 6858000"/>
              <a:gd name="connsiteX43" fmla="*/ 4681941 w 4693698"/>
              <a:gd name="connsiteY43" fmla="*/ 1922462 h 6858000"/>
              <a:gd name="connsiteX44" fmla="*/ 4690339 w 4693698"/>
              <a:gd name="connsiteY44" fmla="*/ 1982787 h 6858000"/>
              <a:gd name="connsiteX45" fmla="*/ 4693698 w 4693698"/>
              <a:gd name="connsiteY45" fmla="*/ 2051050 h 6858000"/>
              <a:gd name="connsiteX46" fmla="*/ 4690339 w 4693698"/>
              <a:gd name="connsiteY46" fmla="*/ 2119312 h 6858000"/>
              <a:gd name="connsiteX47" fmla="*/ 4681941 w 4693698"/>
              <a:gd name="connsiteY47" fmla="*/ 2179637 h 6858000"/>
              <a:gd name="connsiteX48" fmla="*/ 4670184 w 4693698"/>
              <a:gd name="connsiteY48" fmla="*/ 2232025 h 6858000"/>
              <a:gd name="connsiteX49" fmla="*/ 4655067 w 4693698"/>
              <a:gd name="connsiteY49" fmla="*/ 2278062 h 6858000"/>
              <a:gd name="connsiteX50" fmla="*/ 4638271 w 4693698"/>
              <a:gd name="connsiteY50" fmla="*/ 2319337 h 6858000"/>
              <a:gd name="connsiteX51" fmla="*/ 4618116 w 4693698"/>
              <a:gd name="connsiteY51" fmla="*/ 2359025 h 6858000"/>
              <a:gd name="connsiteX52" fmla="*/ 4597961 w 4693698"/>
              <a:gd name="connsiteY52" fmla="*/ 2395537 h 6858000"/>
              <a:gd name="connsiteX53" fmla="*/ 4577806 w 4693698"/>
              <a:gd name="connsiteY53" fmla="*/ 2433637 h 6858000"/>
              <a:gd name="connsiteX54" fmla="*/ 4559330 w 4693698"/>
              <a:gd name="connsiteY54" fmla="*/ 2471737 h 6858000"/>
              <a:gd name="connsiteX55" fmla="*/ 4540854 w 4693698"/>
              <a:gd name="connsiteY55" fmla="*/ 2513012 h 6858000"/>
              <a:gd name="connsiteX56" fmla="*/ 4525739 w 4693698"/>
              <a:gd name="connsiteY56" fmla="*/ 2560637 h 6858000"/>
              <a:gd name="connsiteX57" fmla="*/ 4515661 w 4693698"/>
              <a:gd name="connsiteY57" fmla="*/ 2613025 h 6858000"/>
              <a:gd name="connsiteX58" fmla="*/ 4505583 w 4693698"/>
              <a:gd name="connsiteY58" fmla="*/ 2671762 h 6858000"/>
              <a:gd name="connsiteX59" fmla="*/ 4503903 w 4693698"/>
              <a:gd name="connsiteY59" fmla="*/ 2741612 h 6858000"/>
              <a:gd name="connsiteX60" fmla="*/ 4505583 w 4693698"/>
              <a:gd name="connsiteY60" fmla="*/ 2809875 h 6858000"/>
              <a:gd name="connsiteX61" fmla="*/ 4515661 w 4693698"/>
              <a:gd name="connsiteY61" fmla="*/ 2868612 h 6858000"/>
              <a:gd name="connsiteX62" fmla="*/ 4525739 w 4693698"/>
              <a:gd name="connsiteY62" fmla="*/ 2922587 h 6858000"/>
              <a:gd name="connsiteX63" fmla="*/ 4540854 w 4693698"/>
              <a:gd name="connsiteY63" fmla="*/ 2967037 h 6858000"/>
              <a:gd name="connsiteX64" fmla="*/ 4559330 w 4693698"/>
              <a:gd name="connsiteY64" fmla="*/ 3009900 h 6858000"/>
              <a:gd name="connsiteX65" fmla="*/ 4577806 w 4693698"/>
              <a:gd name="connsiteY65" fmla="*/ 3046412 h 6858000"/>
              <a:gd name="connsiteX66" fmla="*/ 4597961 w 4693698"/>
              <a:gd name="connsiteY66" fmla="*/ 3084512 h 6858000"/>
              <a:gd name="connsiteX67" fmla="*/ 4618116 w 4693698"/>
              <a:gd name="connsiteY67" fmla="*/ 3121025 h 6858000"/>
              <a:gd name="connsiteX68" fmla="*/ 4638271 w 4693698"/>
              <a:gd name="connsiteY68" fmla="*/ 3160712 h 6858000"/>
              <a:gd name="connsiteX69" fmla="*/ 4655067 w 4693698"/>
              <a:gd name="connsiteY69" fmla="*/ 3201987 h 6858000"/>
              <a:gd name="connsiteX70" fmla="*/ 4670184 w 4693698"/>
              <a:gd name="connsiteY70" fmla="*/ 3248025 h 6858000"/>
              <a:gd name="connsiteX71" fmla="*/ 4681941 w 4693698"/>
              <a:gd name="connsiteY71" fmla="*/ 3300412 h 6858000"/>
              <a:gd name="connsiteX72" fmla="*/ 4690339 w 4693698"/>
              <a:gd name="connsiteY72" fmla="*/ 3360737 h 6858000"/>
              <a:gd name="connsiteX73" fmla="*/ 4693698 w 4693698"/>
              <a:gd name="connsiteY73" fmla="*/ 3427412 h 6858000"/>
              <a:gd name="connsiteX74" fmla="*/ 4690339 w 4693698"/>
              <a:gd name="connsiteY74" fmla="*/ 3497262 h 6858000"/>
              <a:gd name="connsiteX75" fmla="*/ 4681941 w 4693698"/>
              <a:gd name="connsiteY75" fmla="*/ 3557587 h 6858000"/>
              <a:gd name="connsiteX76" fmla="*/ 4670184 w 4693698"/>
              <a:gd name="connsiteY76" fmla="*/ 3609975 h 6858000"/>
              <a:gd name="connsiteX77" fmla="*/ 4655067 w 4693698"/>
              <a:gd name="connsiteY77" fmla="*/ 3656012 h 6858000"/>
              <a:gd name="connsiteX78" fmla="*/ 4638271 w 4693698"/>
              <a:gd name="connsiteY78" fmla="*/ 3697287 h 6858000"/>
              <a:gd name="connsiteX79" fmla="*/ 4618116 w 4693698"/>
              <a:gd name="connsiteY79" fmla="*/ 3736975 h 6858000"/>
              <a:gd name="connsiteX80" fmla="*/ 4577806 w 4693698"/>
              <a:gd name="connsiteY80" fmla="*/ 3811587 h 6858000"/>
              <a:gd name="connsiteX81" fmla="*/ 4559330 w 4693698"/>
              <a:gd name="connsiteY81" fmla="*/ 3848100 h 6858000"/>
              <a:gd name="connsiteX82" fmla="*/ 4540854 w 4693698"/>
              <a:gd name="connsiteY82" fmla="*/ 3890962 h 6858000"/>
              <a:gd name="connsiteX83" fmla="*/ 4525739 w 4693698"/>
              <a:gd name="connsiteY83" fmla="*/ 3935412 h 6858000"/>
              <a:gd name="connsiteX84" fmla="*/ 4515661 w 4693698"/>
              <a:gd name="connsiteY84" fmla="*/ 3987800 h 6858000"/>
              <a:gd name="connsiteX85" fmla="*/ 4505583 w 4693698"/>
              <a:gd name="connsiteY85" fmla="*/ 4048125 h 6858000"/>
              <a:gd name="connsiteX86" fmla="*/ 4503903 w 4693698"/>
              <a:gd name="connsiteY86" fmla="*/ 4116387 h 6858000"/>
              <a:gd name="connsiteX87" fmla="*/ 4505583 w 4693698"/>
              <a:gd name="connsiteY87" fmla="*/ 4186237 h 6858000"/>
              <a:gd name="connsiteX88" fmla="*/ 4515661 w 4693698"/>
              <a:gd name="connsiteY88" fmla="*/ 4244975 h 6858000"/>
              <a:gd name="connsiteX89" fmla="*/ 4525739 w 4693698"/>
              <a:gd name="connsiteY89" fmla="*/ 4297362 h 6858000"/>
              <a:gd name="connsiteX90" fmla="*/ 4540854 w 4693698"/>
              <a:gd name="connsiteY90" fmla="*/ 4343400 h 6858000"/>
              <a:gd name="connsiteX91" fmla="*/ 4559330 w 4693698"/>
              <a:gd name="connsiteY91" fmla="*/ 4386262 h 6858000"/>
              <a:gd name="connsiteX92" fmla="*/ 4577806 w 4693698"/>
              <a:gd name="connsiteY92" fmla="*/ 4424362 h 6858000"/>
              <a:gd name="connsiteX93" fmla="*/ 4618116 w 4693698"/>
              <a:gd name="connsiteY93" fmla="*/ 4498975 h 6858000"/>
              <a:gd name="connsiteX94" fmla="*/ 4638271 w 4693698"/>
              <a:gd name="connsiteY94" fmla="*/ 4537075 h 6858000"/>
              <a:gd name="connsiteX95" fmla="*/ 4655067 w 4693698"/>
              <a:gd name="connsiteY95" fmla="*/ 4579937 h 6858000"/>
              <a:gd name="connsiteX96" fmla="*/ 4670184 w 4693698"/>
              <a:gd name="connsiteY96" fmla="*/ 4625975 h 6858000"/>
              <a:gd name="connsiteX97" fmla="*/ 4681941 w 4693698"/>
              <a:gd name="connsiteY97" fmla="*/ 4678362 h 6858000"/>
              <a:gd name="connsiteX98" fmla="*/ 4690339 w 4693698"/>
              <a:gd name="connsiteY98" fmla="*/ 4738687 h 6858000"/>
              <a:gd name="connsiteX99" fmla="*/ 4693698 w 4693698"/>
              <a:gd name="connsiteY99" fmla="*/ 4806950 h 6858000"/>
              <a:gd name="connsiteX100" fmla="*/ 4690339 w 4693698"/>
              <a:gd name="connsiteY100" fmla="*/ 4875212 h 6858000"/>
              <a:gd name="connsiteX101" fmla="*/ 4681941 w 4693698"/>
              <a:gd name="connsiteY101" fmla="*/ 4935537 h 6858000"/>
              <a:gd name="connsiteX102" fmla="*/ 4670184 w 4693698"/>
              <a:gd name="connsiteY102" fmla="*/ 4987925 h 6858000"/>
              <a:gd name="connsiteX103" fmla="*/ 4655067 w 4693698"/>
              <a:gd name="connsiteY103" fmla="*/ 5033962 h 6858000"/>
              <a:gd name="connsiteX104" fmla="*/ 4638271 w 4693698"/>
              <a:gd name="connsiteY104" fmla="*/ 5075237 h 6858000"/>
              <a:gd name="connsiteX105" fmla="*/ 4618116 w 4693698"/>
              <a:gd name="connsiteY105" fmla="*/ 5114925 h 6858000"/>
              <a:gd name="connsiteX106" fmla="*/ 4597961 w 4693698"/>
              <a:gd name="connsiteY106" fmla="*/ 5149850 h 6858000"/>
              <a:gd name="connsiteX107" fmla="*/ 4577806 w 4693698"/>
              <a:gd name="connsiteY107" fmla="*/ 5186362 h 6858000"/>
              <a:gd name="connsiteX108" fmla="*/ 4559330 w 4693698"/>
              <a:gd name="connsiteY108" fmla="*/ 5226050 h 6858000"/>
              <a:gd name="connsiteX109" fmla="*/ 4540854 w 4693698"/>
              <a:gd name="connsiteY109" fmla="*/ 5268912 h 6858000"/>
              <a:gd name="connsiteX110" fmla="*/ 4525739 w 4693698"/>
              <a:gd name="connsiteY110" fmla="*/ 5313362 h 6858000"/>
              <a:gd name="connsiteX111" fmla="*/ 4515661 w 4693698"/>
              <a:gd name="connsiteY111" fmla="*/ 5365750 h 6858000"/>
              <a:gd name="connsiteX112" fmla="*/ 4505583 w 4693698"/>
              <a:gd name="connsiteY112" fmla="*/ 5426075 h 6858000"/>
              <a:gd name="connsiteX113" fmla="*/ 4503903 w 4693698"/>
              <a:gd name="connsiteY113" fmla="*/ 5494337 h 6858000"/>
              <a:gd name="connsiteX114" fmla="*/ 4505583 w 4693698"/>
              <a:gd name="connsiteY114" fmla="*/ 5562600 h 6858000"/>
              <a:gd name="connsiteX115" fmla="*/ 4515661 w 4693698"/>
              <a:gd name="connsiteY115" fmla="*/ 5622925 h 6858000"/>
              <a:gd name="connsiteX116" fmla="*/ 4525739 w 4693698"/>
              <a:gd name="connsiteY116" fmla="*/ 5675312 h 6858000"/>
              <a:gd name="connsiteX117" fmla="*/ 4540854 w 4693698"/>
              <a:gd name="connsiteY117" fmla="*/ 5721350 h 6858000"/>
              <a:gd name="connsiteX118" fmla="*/ 4559330 w 4693698"/>
              <a:gd name="connsiteY118" fmla="*/ 5762625 h 6858000"/>
              <a:gd name="connsiteX119" fmla="*/ 4577806 w 4693698"/>
              <a:gd name="connsiteY119" fmla="*/ 5802312 h 6858000"/>
              <a:gd name="connsiteX120" fmla="*/ 4597961 w 4693698"/>
              <a:gd name="connsiteY120" fmla="*/ 5840412 h 6858000"/>
              <a:gd name="connsiteX121" fmla="*/ 4618116 w 4693698"/>
              <a:gd name="connsiteY121" fmla="*/ 5876925 h 6858000"/>
              <a:gd name="connsiteX122" fmla="*/ 4638271 w 4693698"/>
              <a:gd name="connsiteY122" fmla="*/ 5915025 h 6858000"/>
              <a:gd name="connsiteX123" fmla="*/ 4655067 w 4693698"/>
              <a:gd name="connsiteY123" fmla="*/ 5956300 h 6858000"/>
              <a:gd name="connsiteX124" fmla="*/ 4670184 w 4693698"/>
              <a:gd name="connsiteY124" fmla="*/ 6003925 h 6858000"/>
              <a:gd name="connsiteX125" fmla="*/ 4681941 w 4693698"/>
              <a:gd name="connsiteY125" fmla="*/ 6056312 h 6858000"/>
              <a:gd name="connsiteX126" fmla="*/ 4690339 w 4693698"/>
              <a:gd name="connsiteY126" fmla="*/ 6113462 h 6858000"/>
              <a:gd name="connsiteX127" fmla="*/ 4693698 w 4693698"/>
              <a:gd name="connsiteY127" fmla="*/ 6183312 h 6858000"/>
              <a:gd name="connsiteX128" fmla="*/ 4690339 w 4693698"/>
              <a:gd name="connsiteY128" fmla="*/ 6251575 h 6858000"/>
              <a:gd name="connsiteX129" fmla="*/ 4681941 w 4693698"/>
              <a:gd name="connsiteY129" fmla="*/ 6311900 h 6858000"/>
              <a:gd name="connsiteX130" fmla="*/ 4670184 w 4693698"/>
              <a:gd name="connsiteY130" fmla="*/ 6361112 h 6858000"/>
              <a:gd name="connsiteX131" fmla="*/ 4655067 w 4693698"/>
              <a:gd name="connsiteY131" fmla="*/ 6407150 h 6858000"/>
              <a:gd name="connsiteX132" fmla="*/ 4638271 w 4693698"/>
              <a:gd name="connsiteY132" fmla="*/ 6448425 h 6858000"/>
              <a:gd name="connsiteX133" fmla="*/ 4619796 w 4693698"/>
              <a:gd name="connsiteY133" fmla="*/ 6488112 h 6858000"/>
              <a:gd name="connsiteX134" fmla="*/ 4601320 w 4693698"/>
              <a:gd name="connsiteY134" fmla="*/ 6523037 h 6858000"/>
              <a:gd name="connsiteX135" fmla="*/ 4581165 w 4693698"/>
              <a:gd name="connsiteY135" fmla="*/ 6561137 h 6858000"/>
              <a:gd name="connsiteX136" fmla="*/ 4561010 w 4693698"/>
              <a:gd name="connsiteY136" fmla="*/ 6597650 h 6858000"/>
              <a:gd name="connsiteX137" fmla="*/ 4544214 w 4693698"/>
              <a:gd name="connsiteY137" fmla="*/ 6640512 h 6858000"/>
              <a:gd name="connsiteX138" fmla="*/ 4527418 w 4693698"/>
              <a:gd name="connsiteY138" fmla="*/ 6683375 h 6858000"/>
              <a:gd name="connsiteX139" fmla="*/ 4517340 w 4693698"/>
              <a:gd name="connsiteY139" fmla="*/ 6735762 h 6858000"/>
              <a:gd name="connsiteX140" fmla="*/ 4508943 w 4693698"/>
              <a:gd name="connsiteY140" fmla="*/ 6791325 h 6858000"/>
              <a:gd name="connsiteX141" fmla="*/ 4503903 w 4693698"/>
              <a:gd name="connsiteY141" fmla="*/ 6858000 h 6858000"/>
              <a:gd name="connsiteX142" fmla="*/ 1582057 w 4693698"/>
              <a:gd name="connsiteY142" fmla="*/ 6858000 h 6858000"/>
              <a:gd name="connsiteX143" fmla="*/ 420914 w 4693698"/>
              <a:gd name="connsiteY143" fmla="*/ 6858000 h 6858000"/>
              <a:gd name="connsiteX144" fmla="*/ 0 w 4693698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693698" h="6858000">
                <a:moveTo>
                  <a:pt x="0" y="0"/>
                </a:moveTo>
                <a:lnTo>
                  <a:pt x="420914" y="0"/>
                </a:lnTo>
                <a:lnTo>
                  <a:pt x="1582057" y="0"/>
                </a:lnTo>
                <a:lnTo>
                  <a:pt x="4503903" y="0"/>
                </a:lnTo>
                <a:lnTo>
                  <a:pt x="4508943" y="66675"/>
                </a:lnTo>
                <a:lnTo>
                  <a:pt x="4517340" y="122237"/>
                </a:lnTo>
                <a:lnTo>
                  <a:pt x="4527418" y="174625"/>
                </a:lnTo>
                <a:lnTo>
                  <a:pt x="4544214" y="217487"/>
                </a:lnTo>
                <a:lnTo>
                  <a:pt x="4561010" y="260350"/>
                </a:lnTo>
                <a:lnTo>
                  <a:pt x="4581165" y="296862"/>
                </a:lnTo>
                <a:lnTo>
                  <a:pt x="4601320" y="334962"/>
                </a:lnTo>
                <a:lnTo>
                  <a:pt x="4619796" y="369887"/>
                </a:lnTo>
                <a:lnTo>
                  <a:pt x="4638271" y="409575"/>
                </a:lnTo>
                <a:lnTo>
                  <a:pt x="4655067" y="450850"/>
                </a:lnTo>
                <a:lnTo>
                  <a:pt x="4670184" y="496887"/>
                </a:lnTo>
                <a:lnTo>
                  <a:pt x="4681941" y="546100"/>
                </a:lnTo>
                <a:lnTo>
                  <a:pt x="4690339" y="606425"/>
                </a:lnTo>
                <a:lnTo>
                  <a:pt x="4693698" y="673100"/>
                </a:lnTo>
                <a:lnTo>
                  <a:pt x="4690339" y="744537"/>
                </a:lnTo>
                <a:lnTo>
                  <a:pt x="4681941" y="801687"/>
                </a:lnTo>
                <a:lnTo>
                  <a:pt x="4670184" y="854075"/>
                </a:lnTo>
                <a:lnTo>
                  <a:pt x="4655067" y="901700"/>
                </a:lnTo>
                <a:lnTo>
                  <a:pt x="4638271" y="942975"/>
                </a:lnTo>
                <a:lnTo>
                  <a:pt x="4618116" y="981075"/>
                </a:lnTo>
                <a:lnTo>
                  <a:pt x="4597961" y="1017587"/>
                </a:lnTo>
                <a:lnTo>
                  <a:pt x="4577806" y="1055687"/>
                </a:lnTo>
                <a:lnTo>
                  <a:pt x="4559330" y="1095375"/>
                </a:lnTo>
                <a:lnTo>
                  <a:pt x="4540854" y="1136650"/>
                </a:lnTo>
                <a:lnTo>
                  <a:pt x="4525739" y="1182687"/>
                </a:lnTo>
                <a:lnTo>
                  <a:pt x="4515661" y="1235075"/>
                </a:lnTo>
                <a:lnTo>
                  <a:pt x="4505583" y="1295400"/>
                </a:lnTo>
                <a:lnTo>
                  <a:pt x="4503903" y="1363662"/>
                </a:lnTo>
                <a:lnTo>
                  <a:pt x="4505583" y="1431925"/>
                </a:lnTo>
                <a:lnTo>
                  <a:pt x="4515661" y="1492250"/>
                </a:lnTo>
                <a:lnTo>
                  <a:pt x="4525739" y="1544637"/>
                </a:lnTo>
                <a:lnTo>
                  <a:pt x="4540854" y="1589087"/>
                </a:lnTo>
                <a:lnTo>
                  <a:pt x="4559330" y="1631950"/>
                </a:lnTo>
                <a:lnTo>
                  <a:pt x="4577806" y="1671637"/>
                </a:lnTo>
                <a:lnTo>
                  <a:pt x="4597961" y="1708150"/>
                </a:lnTo>
                <a:lnTo>
                  <a:pt x="4618116" y="1743075"/>
                </a:lnTo>
                <a:lnTo>
                  <a:pt x="4638271" y="1782762"/>
                </a:lnTo>
                <a:lnTo>
                  <a:pt x="4655067" y="1824037"/>
                </a:lnTo>
                <a:lnTo>
                  <a:pt x="4670184" y="1870075"/>
                </a:lnTo>
                <a:lnTo>
                  <a:pt x="4681941" y="1922462"/>
                </a:lnTo>
                <a:lnTo>
                  <a:pt x="4690339" y="1982787"/>
                </a:lnTo>
                <a:lnTo>
                  <a:pt x="4693698" y="2051050"/>
                </a:lnTo>
                <a:lnTo>
                  <a:pt x="4690339" y="2119312"/>
                </a:lnTo>
                <a:lnTo>
                  <a:pt x="4681941" y="2179637"/>
                </a:lnTo>
                <a:lnTo>
                  <a:pt x="4670184" y="2232025"/>
                </a:lnTo>
                <a:lnTo>
                  <a:pt x="4655067" y="2278062"/>
                </a:lnTo>
                <a:lnTo>
                  <a:pt x="4638271" y="2319337"/>
                </a:lnTo>
                <a:lnTo>
                  <a:pt x="4618116" y="2359025"/>
                </a:lnTo>
                <a:lnTo>
                  <a:pt x="4597961" y="2395537"/>
                </a:lnTo>
                <a:lnTo>
                  <a:pt x="4577806" y="2433637"/>
                </a:lnTo>
                <a:lnTo>
                  <a:pt x="4559330" y="2471737"/>
                </a:lnTo>
                <a:lnTo>
                  <a:pt x="4540854" y="2513012"/>
                </a:lnTo>
                <a:lnTo>
                  <a:pt x="4525739" y="2560637"/>
                </a:lnTo>
                <a:lnTo>
                  <a:pt x="4515661" y="2613025"/>
                </a:lnTo>
                <a:lnTo>
                  <a:pt x="4505583" y="2671762"/>
                </a:lnTo>
                <a:lnTo>
                  <a:pt x="4503903" y="2741612"/>
                </a:lnTo>
                <a:lnTo>
                  <a:pt x="4505583" y="2809875"/>
                </a:lnTo>
                <a:lnTo>
                  <a:pt x="4515661" y="2868612"/>
                </a:lnTo>
                <a:lnTo>
                  <a:pt x="4525739" y="2922587"/>
                </a:lnTo>
                <a:lnTo>
                  <a:pt x="4540854" y="2967037"/>
                </a:lnTo>
                <a:lnTo>
                  <a:pt x="4559330" y="3009900"/>
                </a:lnTo>
                <a:lnTo>
                  <a:pt x="4577806" y="3046412"/>
                </a:lnTo>
                <a:lnTo>
                  <a:pt x="4597961" y="3084512"/>
                </a:lnTo>
                <a:lnTo>
                  <a:pt x="4618116" y="3121025"/>
                </a:lnTo>
                <a:lnTo>
                  <a:pt x="4638271" y="3160712"/>
                </a:lnTo>
                <a:lnTo>
                  <a:pt x="4655067" y="3201987"/>
                </a:lnTo>
                <a:lnTo>
                  <a:pt x="4670184" y="3248025"/>
                </a:lnTo>
                <a:lnTo>
                  <a:pt x="4681941" y="3300412"/>
                </a:lnTo>
                <a:lnTo>
                  <a:pt x="4690339" y="3360737"/>
                </a:lnTo>
                <a:lnTo>
                  <a:pt x="4693698" y="3427412"/>
                </a:lnTo>
                <a:lnTo>
                  <a:pt x="4690339" y="3497262"/>
                </a:lnTo>
                <a:lnTo>
                  <a:pt x="4681941" y="3557587"/>
                </a:lnTo>
                <a:lnTo>
                  <a:pt x="4670184" y="3609975"/>
                </a:lnTo>
                <a:lnTo>
                  <a:pt x="4655067" y="3656012"/>
                </a:lnTo>
                <a:lnTo>
                  <a:pt x="4638271" y="3697287"/>
                </a:lnTo>
                <a:lnTo>
                  <a:pt x="4618116" y="3736975"/>
                </a:lnTo>
                <a:lnTo>
                  <a:pt x="4577806" y="3811587"/>
                </a:lnTo>
                <a:lnTo>
                  <a:pt x="4559330" y="3848100"/>
                </a:lnTo>
                <a:lnTo>
                  <a:pt x="4540854" y="3890962"/>
                </a:lnTo>
                <a:lnTo>
                  <a:pt x="4525739" y="3935412"/>
                </a:lnTo>
                <a:lnTo>
                  <a:pt x="4515661" y="3987800"/>
                </a:lnTo>
                <a:lnTo>
                  <a:pt x="4505583" y="4048125"/>
                </a:lnTo>
                <a:lnTo>
                  <a:pt x="4503903" y="4116387"/>
                </a:lnTo>
                <a:lnTo>
                  <a:pt x="4505583" y="4186237"/>
                </a:lnTo>
                <a:lnTo>
                  <a:pt x="4515661" y="4244975"/>
                </a:lnTo>
                <a:lnTo>
                  <a:pt x="4525739" y="4297362"/>
                </a:lnTo>
                <a:lnTo>
                  <a:pt x="4540854" y="4343400"/>
                </a:lnTo>
                <a:lnTo>
                  <a:pt x="4559330" y="4386262"/>
                </a:lnTo>
                <a:lnTo>
                  <a:pt x="4577806" y="4424362"/>
                </a:lnTo>
                <a:lnTo>
                  <a:pt x="4618116" y="4498975"/>
                </a:lnTo>
                <a:lnTo>
                  <a:pt x="4638271" y="4537075"/>
                </a:lnTo>
                <a:lnTo>
                  <a:pt x="4655067" y="4579937"/>
                </a:lnTo>
                <a:lnTo>
                  <a:pt x="4670184" y="4625975"/>
                </a:lnTo>
                <a:lnTo>
                  <a:pt x="4681941" y="4678362"/>
                </a:lnTo>
                <a:lnTo>
                  <a:pt x="4690339" y="4738687"/>
                </a:lnTo>
                <a:lnTo>
                  <a:pt x="4693698" y="4806950"/>
                </a:lnTo>
                <a:lnTo>
                  <a:pt x="4690339" y="4875212"/>
                </a:lnTo>
                <a:lnTo>
                  <a:pt x="4681941" y="4935537"/>
                </a:lnTo>
                <a:lnTo>
                  <a:pt x="4670184" y="4987925"/>
                </a:lnTo>
                <a:lnTo>
                  <a:pt x="4655067" y="5033962"/>
                </a:lnTo>
                <a:lnTo>
                  <a:pt x="4638271" y="5075237"/>
                </a:lnTo>
                <a:lnTo>
                  <a:pt x="4618116" y="5114925"/>
                </a:lnTo>
                <a:lnTo>
                  <a:pt x="4597961" y="5149850"/>
                </a:lnTo>
                <a:lnTo>
                  <a:pt x="4577806" y="5186362"/>
                </a:lnTo>
                <a:lnTo>
                  <a:pt x="4559330" y="5226050"/>
                </a:lnTo>
                <a:lnTo>
                  <a:pt x="4540854" y="5268912"/>
                </a:lnTo>
                <a:lnTo>
                  <a:pt x="4525739" y="5313362"/>
                </a:lnTo>
                <a:lnTo>
                  <a:pt x="4515661" y="5365750"/>
                </a:lnTo>
                <a:lnTo>
                  <a:pt x="4505583" y="5426075"/>
                </a:lnTo>
                <a:lnTo>
                  <a:pt x="4503903" y="5494337"/>
                </a:lnTo>
                <a:lnTo>
                  <a:pt x="4505583" y="5562600"/>
                </a:lnTo>
                <a:lnTo>
                  <a:pt x="4515661" y="5622925"/>
                </a:lnTo>
                <a:lnTo>
                  <a:pt x="4525739" y="5675312"/>
                </a:lnTo>
                <a:lnTo>
                  <a:pt x="4540854" y="5721350"/>
                </a:lnTo>
                <a:lnTo>
                  <a:pt x="4559330" y="5762625"/>
                </a:lnTo>
                <a:lnTo>
                  <a:pt x="4577806" y="5802312"/>
                </a:lnTo>
                <a:lnTo>
                  <a:pt x="4597961" y="5840412"/>
                </a:lnTo>
                <a:lnTo>
                  <a:pt x="4618116" y="5876925"/>
                </a:lnTo>
                <a:lnTo>
                  <a:pt x="4638271" y="5915025"/>
                </a:lnTo>
                <a:lnTo>
                  <a:pt x="4655067" y="5956300"/>
                </a:lnTo>
                <a:lnTo>
                  <a:pt x="4670184" y="6003925"/>
                </a:lnTo>
                <a:lnTo>
                  <a:pt x="4681941" y="6056312"/>
                </a:lnTo>
                <a:lnTo>
                  <a:pt x="4690339" y="6113462"/>
                </a:lnTo>
                <a:lnTo>
                  <a:pt x="4693698" y="6183312"/>
                </a:lnTo>
                <a:lnTo>
                  <a:pt x="4690339" y="6251575"/>
                </a:lnTo>
                <a:lnTo>
                  <a:pt x="4681941" y="6311900"/>
                </a:lnTo>
                <a:lnTo>
                  <a:pt x="4670184" y="6361112"/>
                </a:lnTo>
                <a:lnTo>
                  <a:pt x="4655067" y="6407150"/>
                </a:lnTo>
                <a:lnTo>
                  <a:pt x="4638271" y="6448425"/>
                </a:lnTo>
                <a:lnTo>
                  <a:pt x="4619796" y="6488112"/>
                </a:lnTo>
                <a:lnTo>
                  <a:pt x="4601320" y="6523037"/>
                </a:lnTo>
                <a:lnTo>
                  <a:pt x="4581165" y="6561137"/>
                </a:lnTo>
                <a:lnTo>
                  <a:pt x="4561010" y="6597650"/>
                </a:lnTo>
                <a:lnTo>
                  <a:pt x="4544214" y="6640512"/>
                </a:lnTo>
                <a:lnTo>
                  <a:pt x="4527418" y="6683375"/>
                </a:lnTo>
                <a:lnTo>
                  <a:pt x="4517340" y="6735762"/>
                </a:lnTo>
                <a:lnTo>
                  <a:pt x="4508943" y="6791325"/>
                </a:lnTo>
                <a:lnTo>
                  <a:pt x="4503903" y="6858000"/>
                </a:lnTo>
                <a:lnTo>
                  <a:pt x="1582057" y="6858000"/>
                </a:lnTo>
                <a:lnTo>
                  <a:pt x="42091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B47765B4-4036-4622-8B6B-AB9832B66B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3520273" cy="5143500"/>
          </a:xfrm>
          <a:custGeom>
            <a:avLst/>
            <a:gdLst>
              <a:gd name="connsiteX0" fmla="*/ 0 w 4693698"/>
              <a:gd name="connsiteY0" fmla="*/ 0 h 6858000"/>
              <a:gd name="connsiteX1" fmla="*/ 420914 w 4693698"/>
              <a:gd name="connsiteY1" fmla="*/ 0 h 6858000"/>
              <a:gd name="connsiteX2" fmla="*/ 1582057 w 4693698"/>
              <a:gd name="connsiteY2" fmla="*/ 0 h 6858000"/>
              <a:gd name="connsiteX3" fmla="*/ 4503903 w 4693698"/>
              <a:gd name="connsiteY3" fmla="*/ 0 h 6858000"/>
              <a:gd name="connsiteX4" fmla="*/ 4508943 w 4693698"/>
              <a:gd name="connsiteY4" fmla="*/ 66675 h 6858000"/>
              <a:gd name="connsiteX5" fmla="*/ 4517340 w 4693698"/>
              <a:gd name="connsiteY5" fmla="*/ 122237 h 6858000"/>
              <a:gd name="connsiteX6" fmla="*/ 4527418 w 4693698"/>
              <a:gd name="connsiteY6" fmla="*/ 174625 h 6858000"/>
              <a:gd name="connsiteX7" fmla="*/ 4544214 w 4693698"/>
              <a:gd name="connsiteY7" fmla="*/ 217487 h 6858000"/>
              <a:gd name="connsiteX8" fmla="*/ 4561010 w 4693698"/>
              <a:gd name="connsiteY8" fmla="*/ 260350 h 6858000"/>
              <a:gd name="connsiteX9" fmla="*/ 4581165 w 4693698"/>
              <a:gd name="connsiteY9" fmla="*/ 296862 h 6858000"/>
              <a:gd name="connsiteX10" fmla="*/ 4601320 w 4693698"/>
              <a:gd name="connsiteY10" fmla="*/ 334962 h 6858000"/>
              <a:gd name="connsiteX11" fmla="*/ 4619796 w 4693698"/>
              <a:gd name="connsiteY11" fmla="*/ 369887 h 6858000"/>
              <a:gd name="connsiteX12" fmla="*/ 4638271 w 4693698"/>
              <a:gd name="connsiteY12" fmla="*/ 409575 h 6858000"/>
              <a:gd name="connsiteX13" fmla="*/ 4655067 w 4693698"/>
              <a:gd name="connsiteY13" fmla="*/ 450850 h 6858000"/>
              <a:gd name="connsiteX14" fmla="*/ 4670184 w 4693698"/>
              <a:gd name="connsiteY14" fmla="*/ 496887 h 6858000"/>
              <a:gd name="connsiteX15" fmla="*/ 4681941 w 4693698"/>
              <a:gd name="connsiteY15" fmla="*/ 546100 h 6858000"/>
              <a:gd name="connsiteX16" fmla="*/ 4690339 w 4693698"/>
              <a:gd name="connsiteY16" fmla="*/ 606425 h 6858000"/>
              <a:gd name="connsiteX17" fmla="*/ 4693698 w 4693698"/>
              <a:gd name="connsiteY17" fmla="*/ 673100 h 6858000"/>
              <a:gd name="connsiteX18" fmla="*/ 4690339 w 4693698"/>
              <a:gd name="connsiteY18" fmla="*/ 744537 h 6858000"/>
              <a:gd name="connsiteX19" fmla="*/ 4681941 w 4693698"/>
              <a:gd name="connsiteY19" fmla="*/ 801687 h 6858000"/>
              <a:gd name="connsiteX20" fmla="*/ 4670184 w 4693698"/>
              <a:gd name="connsiteY20" fmla="*/ 854075 h 6858000"/>
              <a:gd name="connsiteX21" fmla="*/ 4655067 w 4693698"/>
              <a:gd name="connsiteY21" fmla="*/ 901700 h 6858000"/>
              <a:gd name="connsiteX22" fmla="*/ 4638271 w 4693698"/>
              <a:gd name="connsiteY22" fmla="*/ 942975 h 6858000"/>
              <a:gd name="connsiteX23" fmla="*/ 4618116 w 4693698"/>
              <a:gd name="connsiteY23" fmla="*/ 981075 h 6858000"/>
              <a:gd name="connsiteX24" fmla="*/ 4597961 w 4693698"/>
              <a:gd name="connsiteY24" fmla="*/ 1017587 h 6858000"/>
              <a:gd name="connsiteX25" fmla="*/ 4577806 w 4693698"/>
              <a:gd name="connsiteY25" fmla="*/ 1055687 h 6858000"/>
              <a:gd name="connsiteX26" fmla="*/ 4559330 w 4693698"/>
              <a:gd name="connsiteY26" fmla="*/ 1095375 h 6858000"/>
              <a:gd name="connsiteX27" fmla="*/ 4540854 w 4693698"/>
              <a:gd name="connsiteY27" fmla="*/ 1136650 h 6858000"/>
              <a:gd name="connsiteX28" fmla="*/ 4525739 w 4693698"/>
              <a:gd name="connsiteY28" fmla="*/ 1182687 h 6858000"/>
              <a:gd name="connsiteX29" fmla="*/ 4515661 w 4693698"/>
              <a:gd name="connsiteY29" fmla="*/ 1235075 h 6858000"/>
              <a:gd name="connsiteX30" fmla="*/ 4505583 w 4693698"/>
              <a:gd name="connsiteY30" fmla="*/ 1295400 h 6858000"/>
              <a:gd name="connsiteX31" fmla="*/ 4503903 w 4693698"/>
              <a:gd name="connsiteY31" fmla="*/ 1363662 h 6858000"/>
              <a:gd name="connsiteX32" fmla="*/ 4505583 w 4693698"/>
              <a:gd name="connsiteY32" fmla="*/ 1431925 h 6858000"/>
              <a:gd name="connsiteX33" fmla="*/ 4515661 w 4693698"/>
              <a:gd name="connsiteY33" fmla="*/ 1492250 h 6858000"/>
              <a:gd name="connsiteX34" fmla="*/ 4525739 w 4693698"/>
              <a:gd name="connsiteY34" fmla="*/ 1544637 h 6858000"/>
              <a:gd name="connsiteX35" fmla="*/ 4540854 w 4693698"/>
              <a:gd name="connsiteY35" fmla="*/ 1589087 h 6858000"/>
              <a:gd name="connsiteX36" fmla="*/ 4559330 w 4693698"/>
              <a:gd name="connsiteY36" fmla="*/ 1631950 h 6858000"/>
              <a:gd name="connsiteX37" fmla="*/ 4577806 w 4693698"/>
              <a:gd name="connsiteY37" fmla="*/ 1671637 h 6858000"/>
              <a:gd name="connsiteX38" fmla="*/ 4597961 w 4693698"/>
              <a:gd name="connsiteY38" fmla="*/ 1708150 h 6858000"/>
              <a:gd name="connsiteX39" fmla="*/ 4618116 w 4693698"/>
              <a:gd name="connsiteY39" fmla="*/ 1743075 h 6858000"/>
              <a:gd name="connsiteX40" fmla="*/ 4638271 w 4693698"/>
              <a:gd name="connsiteY40" fmla="*/ 1782762 h 6858000"/>
              <a:gd name="connsiteX41" fmla="*/ 4655067 w 4693698"/>
              <a:gd name="connsiteY41" fmla="*/ 1824037 h 6858000"/>
              <a:gd name="connsiteX42" fmla="*/ 4670184 w 4693698"/>
              <a:gd name="connsiteY42" fmla="*/ 1870075 h 6858000"/>
              <a:gd name="connsiteX43" fmla="*/ 4681941 w 4693698"/>
              <a:gd name="connsiteY43" fmla="*/ 1922462 h 6858000"/>
              <a:gd name="connsiteX44" fmla="*/ 4690339 w 4693698"/>
              <a:gd name="connsiteY44" fmla="*/ 1982787 h 6858000"/>
              <a:gd name="connsiteX45" fmla="*/ 4693698 w 4693698"/>
              <a:gd name="connsiteY45" fmla="*/ 2051050 h 6858000"/>
              <a:gd name="connsiteX46" fmla="*/ 4690339 w 4693698"/>
              <a:gd name="connsiteY46" fmla="*/ 2119312 h 6858000"/>
              <a:gd name="connsiteX47" fmla="*/ 4681941 w 4693698"/>
              <a:gd name="connsiteY47" fmla="*/ 2179637 h 6858000"/>
              <a:gd name="connsiteX48" fmla="*/ 4670184 w 4693698"/>
              <a:gd name="connsiteY48" fmla="*/ 2232025 h 6858000"/>
              <a:gd name="connsiteX49" fmla="*/ 4655067 w 4693698"/>
              <a:gd name="connsiteY49" fmla="*/ 2278062 h 6858000"/>
              <a:gd name="connsiteX50" fmla="*/ 4638271 w 4693698"/>
              <a:gd name="connsiteY50" fmla="*/ 2319337 h 6858000"/>
              <a:gd name="connsiteX51" fmla="*/ 4618116 w 4693698"/>
              <a:gd name="connsiteY51" fmla="*/ 2359025 h 6858000"/>
              <a:gd name="connsiteX52" fmla="*/ 4597961 w 4693698"/>
              <a:gd name="connsiteY52" fmla="*/ 2395537 h 6858000"/>
              <a:gd name="connsiteX53" fmla="*/ 4577806 w 4693698"/>
              <a:gd name="connsiteY53" fmla="*/ 2433637 h 6858000"/>
              <a:gd name="connsiteX54" fmla="*/ 4559330 w 4693698"/>
              <a:gd name="connsiteY54" fmla="*/ 2471737 h 6858000"/>
              <a:gd name="connsiteX55" fmla="*/ 4540854 w 4693698"/>
              <a:gd name="connsiteY55" fmla="*/ 2513012 h 6858000"/>
              <a:gd name="connsiteX56" fmla="*/ 4525739 w 4693698"/>
              <a:gd name="connsiteY56" fmla="*/ 2560637 h 6858000"/>
              <a:gd name="connsiteX57" fmla="*/ 4515661 w 4693698"/>
              <a:gd name="connsiteY57" fmla="*/ 2613025 h 6858000"/>
              <a:gd name="connsiteX58" fmla="*/ 4505583 w 4693698"/>
              <a:gd name="connsiteY58" fmla="*/ 2671762 h 6858000"/>
              <a:gd name="connsiteX59" fmla="*/ 4503903 w 4693698"/>
              <a:gd name="connsiteY59" fmla="*/ 2741612 h 6858000"/>
              <a:gd name="connsiteX60" fmla="*/ 4505583 w 4693698"/>
              <a:gd name="connsiteY60" fmla="*/ 2809875 h 6858000"/>
              <a:gd name="connsiteX61" fmla="*/ 4515661 w 4693698"/>
              <a:gd name="connsiteY61" fmla="*/ 2868612 h 6858000"/>
              <a:gd name="connsiteX62" fmla="*/ 4525739 w 4693698"/>
              <a:gd name="connsiteY62" fmla="*/ 2922587 h 6858000"/>
              <a:gd name="connsiteX63" fmla="*/ 4540854 w 4693698"/>
              <a:gd name="connsiteY63" fmla="*/ 2967037 h 6858000"/>
              <a:gd name="connsiteX64" fmla="*/ 4559330 w 4693698"/>
              <a:gd name="connsiteY64" fmla="*/ 3009900 h 6858000"/>
              <a:gd name="connsiteX65" fmla="*/ 4577806 w 4693698"/>
              <a:gd name="connsiteY65" fmla="*/ 3046412 h 6858000"/>
              <a:gd name="connsiteX66" fmla="*/ 4597961 w 4693698"/>
              <a:gd name="connsiteY66" fmla="*/ 3084512 h 6858000"/>
              <a:gd name="connsiteX67" fmla="*/ 4618116 w 4693698"/>
              <a:gd name="connsiteY67" fmla="*/ 3121025 h 6858000"/>
              <a:gd name="connsiteX68" fmla="*/ 4638271 w 4693698"/>
              <a:gd name="connsiteY68" fmla="*/ 3160712 h 6858000"/>
              <a:gd name="connsiteX69" fmla="*/ 4655067 w 4693698"/>
              <a:gd name="connsiteY69" fmla="*/ 3201987 h 6858000"/>
              <a:gd name="connsiteX70" fmla="*/ 4670184 w 4693698"/>
              <a:gd name="connsiteY70" fmla="*/ 3248025 h 6858000"/>
              <a:gd name="connsiteX71" fmla="*/ 4681941 w 4693698"/>
              <a:gd name="connsiteY71" fmla="*/ 3300412 h 6858000"/>
              <a:gd name="connsiteX72" fmla="*/ 4690339 w 4693698"/>
              <a:gd name="connsiteY72" fmla="*/ 3360737 h 6858000"/>
              <a:gd name="connsiteX73" fmla="*/ 4693698 w 4693698"/>
              <a:gd name="connsiteY73" fmla="*/ 3427412 h 6858000"/>
              <a:gd name="connsiteX74" fmla="*/ 4690339 w 4693698"/>
              <a:gd name="connsiteY74" fmla="*/ 3497262 h 6858000"/>
              <a:gd name="connsiteX75" fmla="*/ 4681941 w 4693698"/>
              <a:gd name="connsiteY75" fmla="*/ 3557587 h 6858000"/>
              <a:gd name="connsiteX76" fmla="*/ 4670184 w 4693698"/>
              <a:gd name="connsiteY76" fmla="*/ 3609975 h 6858000"/>
              <a:gd name="connsiteX77" fmla="*/ 4655067 w 4693698"/>
              <a:gd name="connsiteY77" fmla="*/ 3656012 h 6858000"/>
              <a:gd name="connsiteX78" fmla="*/ 4638271 w 4693698"/>
              <a:gd name="connsiteY78" fmla="*/ 3697287 h 6858000"/>
              <a:gd name="connsiteX79" fmla="*/ 4618116 w 4693698"/>
              <a:gd name="connsiteY79" fmla="*/ 3736975 h 6858000"/>
              <a:gd name="connsiteX80" fmla="*/ 4577806 w 4693698"/>
              <a:gd name="connsiteY80" fmla="*/ 3811587 h 6858000"/>
              <a:gd name="connsiteX81" fmla="*/ 4559330 w 4693698"/>
              <a:gd name="connsiteY81" fmla="*/ 3848100 h 6858000"/>
              <a:gd name="connsiteX82" fmla="*/ 4540854 w 4693698"/>
              <a:gd name="connsiteY82" fmla="*/ 3890962 h 6858000"/>
              <a:gd name="connsiteX83" fmla="*/ 4525739 w 4693698"/>
              <a:gd name="connsiteY83" fmla="*/ 3935412 h 6858000"/>
              <a:gd name="connsiteX84" fmla="*/ 4515661 w 4693698"/>
              <a:gd name="connsiteY84" fmla="*/ 3987800 h 6858000"/>
              <a:gd name="connsiteX85" fmla="*/ 4505583 w 4693698"/>
              <a:gd name="connsiteY85" fmla="*/ 4048125 h 6858000"/>
              <a:gd name="connsiteX86" fmla="*/ 4503903 w 4693698"/>
              <a:gd name="connsiteY86" fmla="*/ 4116387 h 6858000"/>
              <a:gd name="connsiteX87" fmla="*/ 4505583 w 4693698"/>
              <a:gd name="connsiteY87" fmla="*/ 4186237 h 6858000"/>
              <a:gd name="connsiteX88" fmla="*/ 4515661 w 4693698"/>
              <a:gd name="connsiteY88" fmla="*/ 4244975 h 6858000"/>
              <a:gd name="connsiteX89" fmla="*/ 4525739 w 4693698"/>
              <a:gd name="connsiteY89" fmla="*/ 4297362 h 6858000"/>
              <a:gd name="connsiteX90" fmla="*/ 4540854 w 4693698"/>
              <a:gd name="connsiteY90" fmla="*/ 4343400 h 6858000"/>
              <a:gd name="connsiteX91" fmla="*/ 4559330 w 4693698"/>
              <a:gd name="connsiteY91" fmla="*/ 4386262 h 6858000"/>
              <a:gd name="connsiteX92" fmla="*/ 4577806 w 4693698"/>
              <a:gd name="connsiteY92" fmla="*/ 4424362 h 6858000"/>
              <a:gd name="connsiteX93" fmla="*/ 4618116 w 4693698"/>
              <a:gd name="connsiteY93" fmla="*/ 4498975 h 6858000"/>
              <a:gd name="connsiteX94" fmla="*/ 4638271 w 4693698"/>
              <a:gd name="connsiteY94" fmla="*/ 4537075 h 6858000"/>
              <a:gd name="connsiteX95" fmla="*/ 4655067 w 4693698"/>
              <a:gd name="connsiteY95" fmla="*/ 4579937 h 6858000"/>
              <a:gd name="connsiteX96" fmla="*/ 4670184 w 4693698"/>
              <a:gd name="connsiteY96" fmla="*/ 4625975 h 6858000"/>
              <a:gd name="connsiteX97" fmla="*/ 4681941 w 4693698"/>
              <a:gd name="connsiteY97" fmla="*/ 4678362 h 6858000"/>
              <a:gd name="connsiteX98" fmla="*/ 4690339 w 4693698"/>
              <a:gd name="connsiteY98" fmla="*/ 4738687 h 6858000"/>
              <a:gd name="connsiteX99" fmla="*/ 4693698 w 4693698"/>
              <a:gd name="connsiteY99" fmla="*/ 4806950 h 6858000"/>
              <a:gd name="connsiteX100" fmla="*/ 4690339 w 4693698"/>
              <a:gd name="connsiteY100" fmla="*/ 4875212 h 6858000"/>
              <a:gd name="connsiteX101" fmla="*/ 4681941 w 4693698"/>
              <a:gd name="connsiteY101" fmla="*/ 4935537 h 6858000"/>
              <a:gd name="connsiteX102" fmla="*/ 4670184 w 4693698"/>
              <a:gd name="connsiteY102" fmla="*/ 4987925 h 6858000"/>
              <a:gd name="connsiteX103" fmla="*/ 4655067 w 4693698"/>
              <a:gd name="connsiteY103" fmla="*/ 5033962 h 6858000"/>
              <a:gd name="connsiteX104" fmla="*/ 4638271 w 4693698"/>
              <a:gd name="connsiteY104" fmla="*/ 5075237 h 6858000"/>
              <a:gd name="connsiteX105" fmla="*/ 4618116 w 4693698"/>
              <a:gd name="connsiteY105" fmla="*/ 5114925 h 6858000"/>
              <a:gd name="connsiteX106" fmla="*/ 4597961 w 4693698"/>
              <a:gd name="connsiteY106" fmla="*/ 5149850 h 6858000"/>
              <a:gd name="connsiteX107" fmla="*/ 4577806 w 4693698"/>
              <a:gd name="connsiteY107" fmla="*/ 5186362 h 6858000"/>
              <a:gd name="connsiteX108" fmla="*/ 4559330 w 4693698"/>
              <a:gd name="connsiteY108" fmla="*/ 5226050 h 6858000"/>
              <a:gd name="connsiteX109" fmla="*/ 4540854 w 4693698"/>
              <a:gd name="connsiteY109" fmla="*/ 5268912 h 6858000"/>
              <a:gd name="connsiteX110" fmla="*/ 4525739 w 4693698"/>
              <a:gd name="connsiteY110" fmla="*/ 5313362 h 6858000"/>
              <a:gd name="connsiteX111" fmla="*/ 4515661 w 4693698"/>
              <a:gd name="connsiteY111" fmla="*/ 5365750 h 6858000"/>
              <a:gd name="connsiteX112" fmla="*/ 4505583 w 4693698"/>
              <a:gd name="connsiteY112" fmla="*/ 5426075 h 6858000"/>
              <a:gd name="connsiteX113" fmla="*/ 4503903 w 4693698"/>
              <a:gd name="connsiteY113" fmla="*/ 5494337 h 6858000"/>
              <a:gd name="connsiteX114" fmla="*/ 4505583 w 4693698"/>
              <a:gd name="connsiteY114" fmla="*/ 5562600 h 6858000"/>
              <a:gd name="connsiteX115" fmla="*/ 4515661 w 4693698"/>
              <a:gd name="connsiteY115" fmla="*/ 5622925 h 6858000"/>
              <a:gd name="connsiteX116" fmla="*/ 4525739 w 4693698"/>
              <a:gd name="connsiteY116" fmla="*/ 5675312 h 6858000"/>
              <a:gd name="connsiteX117" fmla="*/ 4540854 w 4693698"/>
              <a:gd name="connsiteY117" fmla="*/ 5721350 h 6858000"/>
              <a:gd name="connsiteX118" fmla="*/ 4559330 w 4693698"/>
              <a:gd name="connsiteY118" fmla="*/ 5762625 h 6858000"/>
              <a:gd name="connsiteX119" fmla="*/ 4577806 w 4693698"/>
              <a:gd name="connsiteY119" fmla="*/ 5802312 h 6858000"/>
              <a:gd name="connsiteX120" fmla="*/ 4597961 w 4693698"/>
              <a:gd name="connsiteY120" fmla="*/ 5840412 h 6858000"/>
              <a:gd name="connsiteX121" fmla="*/ 4618116 w 4693698"/>
              <a:gd name="connsiteY121" fmla="*/ 5876925 h 6858000"/>
              <a:gd name="connsiteX122" fmla="*/ 4638271 w 4693698"/>
              <a:gd name="connsiteY122" fmla="*/ 5915025 h 6858000"/>
              <a:gd name="connsiteX123" fmla="*/ 4655067 w 4693698"/>
              <a:gd name="connsiteY123" fmla="*/ 5956300 h 6858000"/>
              <a:gd name="connsiteX124" fmla="*/ 4670184 w 4693698"/>
              <a:gd name="connsiteY124" fmla="*/ 6003925 h 6858000"/>
              <a:gd name="connsiteX125" fmla="*/ 4681941 w 4693698"/>
              <a:gd name="connsiteY125" fmla="*/ 6056312 h 6858000"/>
              <a:gd name="connsiteX126" fmla="*/ 4690339 w 4693698"/>
              <a:gd name="connsiteY126" fmla="*/ 6113462 h 6858000"/>
              <a:gd name="connsiteX127" fmla="*/ 4693698 w 4693698"/>
              <a:gd name="connsiteY127" fmla="*/ 6183312 h 6858000"/>
              <a:gd name="connsiteX128" fmla="*/ 4690339 w 4693698"/>
              <a:gd name="connsiteY128" fmla="*/ 6251575 h 6858000"/>
              <a:gd name="connsiteX129" fmla="*/ 4681941 w 4693698"/>
              <a:gd name="connsiteY129" fmla="*/ 6311900 h 6858000"/>
              <a:gd name="connsiteX130" fmla="*/ 4670184 w 4693698"/>
              <a:gd name="connsiteY130" fmla="*/ 6361112 h 6858000"/>
              <a:gd name="connsiteX131" fmla="*/ 4655067 w 4693698"/>
              <a:gd name="connsiteY131" fmla="*/ 6407150 h 6858000"/>
              <a:gd name="connsiteX132" fmla="*/ 4638271 w 4693698"/>
              <a:gd name="connsiteY132" fmla="*/ 6448425 h 6858000"/>
              <a:gd name="connsiteX133" fmla="*/ 4619796 w 4693698"/>
              <a:gd name="connsiteY133" fmla="*/ 6488112 h 6858000"/>
              <a:gd name="connsiteX134" fmla="*/ 4601320 w 4693698"/>
              <a:gd name="connsiteY134" fmla="*/ 6523037 h 6858000"/>
              <a:gd name="connsiteX135" fmla="*/ 4581165 w 4693698"/>
              <a:gd name="connsiteY135" fmla="*/ 6561137 h 6858000"/>
              <a:gd name="connsiteX136" fmla="*/ 4561010 w 4693698"/>
              <a:gd name="connsiteY136" fmla="*/ 6597650 h 6858000"/>
              <a:gd name="connsiteX137" fmla="*/ 4544214 w 4693698"/>
              <a:gd name="connsiteY137" fmla="*/ 6640512 h 6858000"/>
              <a:gd name="connsiteX138" fmla="*/ 4527418 w 4693698"/>
              <a:gd name="connsiteY138" fmla="*/ 6683375 h 6858000"/>
              <a:gd name="connsiteX139" fmla="*/ 4517340 w 4693698"/>
              <a:gd name="connsiteY139" fmla="*/ 6735762 h 6858000"/>
              <a:gd name="connsiteX140" fmla="*/ 4508943 w 4693698"/>
              <a:gd name="connsiteY140" fmla="*/ 6791325 h 6858000"/>
              <a:gd name="connsiteX141" fmla="*/ 4503903 w 4693698"/>
              <a:gd name="connsiteY141" fmla="*/ 6858000 h 6858000"/>
              <a:gd name="connsiteX142" fmla="*/ 1582057 w 4693698"/>
              <a:gd name="connsiteY142" fmla="*/ 6858000 h 6858000"/>
              <a:gd name="connsiteX143" fmla="*/ 420914 w 4693698"/>
              <a:gd name="connsiteY143" fmla="*/ 6858000 h 6858000"/>
              <a:gd name="connsiteX144" fmla="*/ 0 w 4693698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693698" h="6858000">
                <a:moveTo>
                  <a:pt x="0" y="0"/>
                </a:moveTo>
                <a:lnTo>
                  <a:pt x="420914" y="0"/>
                </a:lnTo>
                <a:lnTo>
                  <a:pt x="1582057" y="0"/>
                </a:lnTo>
                <a:lnTo>
                  <a:pt x="4503903" y="0"/>
                </a:lnTo>
                <a:lnTo>
                  <a:pt x="4508943" y="66675"/>
                </a:lnTo>
                <a:lnTo>
                  <a:pt x="4517340" y="122237"/>
                </a:lnTo>
                <a:lnTo>
                  <a:pt x="4527418" y="174625"/>
                </a:lnTo>
                <a:lnTo>
                  <a:pt x="4544214" y="217487"/>
                </a:lnTo>
                <a:lnTo>
                  <a:pt x="4561010" y="260350"/>
                </a:lnTo>
                <a:lnTo>
                  <a:pt x="4581165" y="296862"/>
                </a:lnTo>
                <a:lnTo>
                  <a:pt x="4601320" y="334962"/>
                </a:lnTo>
                <a:lnTo>
                  <a:pt x="4619796" y="369887"/>
                </a:lnTo>
                <a:lnTo>
                  <a:pt x="4638271" y="409575"/>
                </a:lnTo>
                <a:lnTo>
                  <a:pt x="4655067" y="450850"/>
                </a:lnTo>
                <a:lnTo>
                  <a:pt x="4670184" y="496887"/>
                </a:lnTo>
                <a:lnTo>
                  <a:pt x="4681941" y="546100"/>
                </a:lnTo>
                <a:lnTo>
                  <a:pt x="4690339" y="606425"/>
                </a:lnTo>
                <a:lnTo>
                  <a:pt x="4693698" y="673100"/>
                </a:lnTo>
                <a:lnTo>
                  <a:pt x="4690339" y="744537"/>
                </a:lnTo>
                <a:lnTo>
                  <a:pt x="4681941" y="801687"/>
                </a:lnTo>
                <a:lnTo>
                  <a:pt x="4670184" y="854075"/>
                </a:lnTo>
                <a:lnTo>
                  <a:pt x="4655067" y="901700"/>
                </a:lnTo>
                <a:lnTo>
                  <a:pt x="4638271" y="942975"/>
                </a:lnTo>
                <a:lnTo>
                  <a:pt x="4618116" y="981075"/>
                </a:lnTo>
                <a:lnTo>
                  <a:pt x="4597961" y="1017587"/>
                </a:lnTo>
                <a:lnTo>
                  <a:pt x="4577806" y="1055687"/>
                </a:lnTo>
                <a:lnTo>
                  <a:pt x="4559330" y="1095375"/>
                </a:lnTo>
                <a:lnTo>
                  <a:pt x="4540854" y="1136650"/>
                </a:lnTo>
                <a:lnTo>
                  <a:pt x="4525739" y="1182687"/>
                </a:lnTo>
                <a:lnTo>
                  <a:pt x="4515661" y="1235075"/>
                </a:lnTo>
                <a:lnTo>
                  <a:pt x="4505583" y="1295400"/>
                </a:lnTo>
                <a:lnTo>
                  <a:pt x="4503903" y="1363662"/>
                </a:lnTo>
                <a:lnTo>
                  <a:pt x="4505583" y="1431925"/>
                </a:lnTo>
                <a:lnTo>
                  <a:pt x="4515661" y="1492250"/>
                </a:lnTo>
                <a:lnTo>
                  <a:pt x="4525739" y="1544637"/>
                </a:lnTo>
                <a:lnTo>
                  <a:pt x="4540854" y="1589087"/>
                </a:lnTo>
                <a:lnTo>
                  <a:pt x="4559330" y="1631950"/>
                </a:lnTo>
                <a:lnTo>
                  <a:pt x="4577806" y="1671637"/>
                </a:lnTo>
                <a:lnTo>
                  <a:pt x="4597961" y="1708150"/>
                </a:lnTo>
                <a:lnTo>
                  <a:pt x="4618116" y="1743075"/>
                </a:lnTo>
                <a:lnTo>
                  <a:pt x="4638271" y="1782762"/>
                </a:lnTo>
                <a:lnTo>
                  <a:pt x="4655067" y="1824037"/>
                </a:lnTo>
                <a:lnTo>
                  <a:pt x="4670184" y="1870075"/>
                </a:lnTo>
                <a:lnTo>
                  <a:pt x="4681941" y="1922462"/>
                </a:lnTo>
                <a:lnTo>
                  <a:pt x="4690339" y="1982787"/>
                </a:lnTo>
                <a:lnTo>
                  <a:pt x="4693698" y="2051050"/>
                </a:lnTo>
                <a:lnTo>
                  <a:pt x="4690339" y="2119312"/>
                </a:lnTo>
                <a:lnTo>
                  <a:pt x="4681941" y="2179637"/>
                </a:lnTo>
                <a:lnTo>
                  <a:pt x="4670184" y="2232025"/>
                </a:lnTo>
                <a:lnTo>
                  <a:pt x="4655067" y="2278062"/>
                </a:lnTo>
                <a:lnTo>
                  <a:pt x="4638271" y="2319337"/>
                </a:lnTo>
                <a:lnTo>
                  <a:pt x="4618116" y="2359025"/>
                </a:lnTo>
                <a:lnTo>
                  <a:pt x="4597961" y="2395537"/>
                </a:lnTo>
                <a:lnTo>
                  <a:pt x="4577806" y="2433637"/>
                </a:lnTo>
                <a:lnTo>
                  <a:pt x="4559330" y="2471737"/>
                </a:lnTo>
                <a:lnTo>
                  <a:pt x="4540854" y="2513012"/>
                </a:lnTo>
                <a:lnTo>
                  <a:pt x="4525739" y="2560637"/>
                </a:lnTo>
                <a:lnTo>
                  <a:pt x="4515661" y="2613025"/>
                </a:lnTo>
                <a:lnTo>
                  <a:pt x="4505583" y="2671762"/>
                </a:lnTo>
                <a:lnTo>
                  <a:pt x="4503903" y="2741612"/>
                </a:lnTo>
                <a:lnTo>
                  <a:pt x="4505583" y="2809875"/>
                </a:lnTo>
                <a:lnTo>
                  <a:pt x="4515661" y="2868612"/>
                </a:lnTo>
                <a:lnTo>
                  <a:pt x="4525739" y="2922587"/>
                </a:lnTo>
                <a:lnTo>
                  <a:pt x="4540854" y="2967037"/>
                </a:lnTo>
                <a:lnTo>
                  <a:pt x="4559330" y="3009900"/>
                </a:lnTo>
                <a:lnTo>
                  <a:pt x="4577806" y="3046412"/>
                </a:lnTo>
                <a:lnTo>
                  <a:pt x="4597961" y="3084512"/>
                </a:lnTo>
                <a:lnTo>
                  <a:pt x="4618116" y="3121025"/>
                </a:lnTo>
                <a:lnTo>
                  <a:pt x="4638271" y="3160712"/>
                </a:lnTo>
                <a:lnTo>
                  <a:pt x="4655067" y="3201987"/>
                </a:lnTo>
                <a:lnTo>
                  <a:pt x="4670184" y="3248025"/>
                </a:lnTo>
                <a:lnTo>
                  <a:pt x="4681941" y="3300412"/>
                </a:lnTo>
                <a:lnTo>
                  <a:pt x="4690339" y="3360737"/>
                </a:lnTo>
                <a:lnTo>
                  <a:pt x="4693698" y="3427412"/>
                </a:lnTo>
                <a:lnTo>
                  <a:pt x="4690339" y="3497262"/>
                </a:lnTo>
                <a:lnTo>
                  <a:pt x="4681941" y="3557587"/>
                </a:lnTo>
                <a:lnTo>
                  <a:pt x="4670184" y="3609975"/>
                </a:lnTo>
                <a:lnTo>
                  <a:pt x="4655067" y="3656012"/>
                </a:lnTo>
                <a:lnTo>
                  <a:pt x="4638271" y="3697287"/>
                </a:lnTo>
                <a:lnTo>
                  <a:pt x="4618116" y="3736975"/>
                </a:lnTo>
                <a:lnTo>
                  <a:pt x="4577806" y="3811587"/>
                </a:lnTo>
                <a:lnTo>
                  <a:pt x="4559330" y="3848100"/>
                </a:lnTo>
                <a:lnTo>
                  <a:pt x="4540854" y="3890962"/>
                </a:lnTo>
                <a:lnTo>
                  <a:pt x="4525739" y="3935412"/>
                </a:lnTo>
                <a:lnTo>
                  <a:pt x="4515661" y="3987800"/>
                </a:lnTo>
                <a:lnTo>
                  <a:pt x="4505583" y="4048125"/>
                </a:lnTo>
                <a:lnTo>
                  <a:pt x="4503903" y="4116387"/>
                </a:lnTo>
                <a:lnTo>
                  <a:pt x="4505583" y="4186237"/>
                </a:lnTo>
                <a:lnTo>
                  <a:pt x="4515661" y="4244975"/>
                </a:lnTo>
                <a:lnTo>
                  <a:pt x="4525739" y="4297362"/>
                </a:lnTo>
                <a:lnTo>
                  <a:pt x="4540854" y="4343400"/>
                </a:lnTo>
                <a:lnTo>
                  <a:pt x="4559330" y="4386262"/>
                </a:lnTo>
                <a:lnTo>
                  <a:pt x="4577806" y="4424362"/>
                </a:lnTo>
                <a:lnTo>
                  <a:pt x="4618116" y="4498975"/>
                </a:lnTo>
                <a:lnTo>
                  <a:pt x="4638271" y="4537075"/>
                </a:lnTo>
                <a:lnTo>
                  <a:pt x="4655067" y="4579937"/>
                </a:lnTo>
                <a:lnTo>
                  <a:pt x="4670184" y="4625975"/>
                </a:lnTo>
                <a:lnTo>
                  <a:pt x="4681941" y="4678362"/>
                </a:lnTo>
                <a:lnTo>
                  <a:pt x="4690339" y="4738687"/>
                </a:lnTo>
                <a:lnTo>
                  <a:pt x="4693698" y="4806950"/>
                </a:lnTo>
                <a:lnTo>
                  <a:pt x="4690339" y="4875212"/>
                </a:lnTo>
                <a:lnTo>
                  <a:pt x="4681941" y="4935537"/>
                </a:lnTo>
                <a:lnTo>
                  <a:pt x="4670184" y="4987925"/>
                </a:lnTo>
                <a:lnTo>
                  <a:pt x="4655067" y="5033962"/>
                </a:lnTo>
                <a:lnTo>
                  <a:pt x="4638271" y="5075237"/>
                </a:lnTo>
                <a:lnTo>
                  <a:pt x="4618116" y="5114925"/>
                </a:lnTo>
                <a:lnTo>
                  <a:pt x="4597961" y="5149850"/>
                </a:lnTo>
                <a:lnTo>
                  <a:pt x="4577806" y="5186362"/>
                </a:lnTo>
                <a:lnTo>
                  <a:pt x="4559330" y="5226050"/>
                </a:lnTo>
                <a:lnTo>
                  <a:pt x="4540854" y="5268912"/>
                </a:lnTo>
                <a:lnTo>
                  <a:pt x="4525739" y="5313362"/>
                </a:lnTo>
                <a:lnTo>
                  <a:pt x="4515661" y="5365750"/>
                </a:lnTo>
                <a:lnTo>
                  <a:pt x="4505583" y="5426075"/>
                </a:lnTo>
                <a:lnTo>
                  <a:pt x="4503903" y="5494337"/>
                </a:lnTo>
                <a:lnTo>
                  <a:pt x="4505583" y="5562600"/>
                </a:lnTo>
                <a:lnTo>
                  <a:pt x="4515661" y="5622925"/>
                </a:lnTo>
                <a:lnTo>
                  <a:pt x="4525739" y="5675312"/>
                </a:lnTo>
                <a:lnTo>
                  <a:pt x="4540854" y="5721350"/>
                </a:lnTo>
                <a:lnTo>
                  <a:pt x="4559330" y="5762625"/>
                </a:lnTo>
                <a:lnTo>
                  <a:pt x="4577806" y="5802312"/>
                </a:lnTo>
                <a:lnTo>
                  <a:pt x="4597961" y="5840412"/>
                </a:lnTo>
                <a:lnTo>
                  <a:pt x="4618116" y="5876925"/>
                </a:lnTo>
                <a:lnTo>
                  <a:pt x="4638271" y="5915025"/>
                </a:lnTo>
                <a:lnTo>
                  <a:pt x="4655067" y="5956300"/>
                </a:lnTo>
                <a:lnTo>
                  <a:pt x="4670184" y="6003925"/>
                </a:lnTo>
                <a:lnTo>
                  <a:pt x="4681941" y="6056312"/>
                </a:lnTo>
                <a:lnTo>
                  <a:pt x="4690339" y="6113462"/>
                </a:lnTo>
                <a:lnTo>
                  <a:pt x="4693698" y="6183312"/>
                </a:lnTo>
                <a:lnTo>
                  <a:pt x="4690339" y="6251575"/>
                </a:lnTo>
                <a:lnTo>
                  <a:pt x="4681941" y="6311900"/>
                </a:lnTo>
                <a:lnTo>
                  <a:pt x="4670184" y="6361112"/>
                </a:lnTo>
                <a:lnTo>
                  <a:pt x="4655067" y="6407150"/>
                </a:lnTo>
                <a:lnTo>
                  <a:pt x="4638271" y="6448425"/>
                </a:lnTo>
                <a:lnTo>
                  <a:pt x="4619796" y="6488112"/>
                </a:lnTo>
                <a:lnTo>
                  <a:pt x="4601320" y="6523037"/>
                </a:lnTo>
                <a:lnTo>
                  <a:pt x="4581165" y="6561137"/>
                </a:lnTo>
                <a:lnTo>
                  <a:pt x="4561010" y="6597650"/>
                </a:lnTo>
                <a:lnTo>
                  <a:pt x="4544214" y="6640512"/>
                </a:lnTo>
                <a:lnTo>
                  <a:pt x="4527418" y="6683375"/>
                </a:lnTo>
                <a:lnTo>
                  <a:pt x="4517340" y="6735762"/>
                </a:lnTo>
                <a:lnTo>
                  <a:pt x="4508943" y="6791325"/>
                </a:lnTo>
                <a:lnTo>
                  <a:pt x="4503903" y="6858000"/>
                </a:lnTo>
                <a:lnTo>
                  <a:pt x="1582057" y="6858000"/>
                </a:lnTo>
                <a:lnTo>
                  <a:pt x="42091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>
              <a:lumMod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64" name="Google Shape;64;p16"/>
          <p:cNvSpPr txBox="1">
            <a:spLocks noGrp="1"/>
          </p:cNvSpPr>
          <p:nvPr>
            <p:ph type="ctrTitle"/>
          </p:nvPr>
        </p:nvSpPr>
        <p:spPr>
          <a:xfrm>
            <a:off x="573788" y="496800"/>
            <a:ext cx="2538000" cy="1119099"/>
          </a:xfrm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rmAutofit/>
          </a:bodyPr>
          <a:lstStyle/>
          <a:p>
            <a:pPr marL="0" lvl="0" indent="0" algn="l" defTabSz="914400">
              <a:spcAft>
                <a:spcPts val="0"/>
              </a:spcAft>
            </a:pPr>
            <a:r>
              <a:rPr lang="en-US" sz="3400" b="1" kern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Business Management </a:t>
            </a:r>
          </a:p>
        </p:txBody>
      </p:sp>
      <p:sp>
        <p:nvSpPr>
          <p:cNvPr id="65" name="Google Shape;65;p16"/>
          <p:cNvSpPr txBox="1">
            <a:spLocks noGrp="1"/>
          </p:cNvSpPr>
          <p:nvPr>
            <p:ph type="subTitle" idx="1"/>
          </p:nvPr>
        </p:nvSpPr>
        <p:spPr>
          <a:xfrm>
            <a:off x="573788" y="1714500"/>
            <a:ext cx="2538000" cy="2883600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rmAutofit/>
          </a:bodyPr>
          <a:lstStyle/>
          <a:p>
            <a:pPr lvl="0" algn="l" defTabSz="914400">
              <a:spcBef>
                <a:spcPts val="0"/>
              </a:spcBef>
              <a:spcAft>
                <a:spcPts val="600"/>
              </a:spcAft>
            </a:pPr>
            <a:r>
              <a:rPr lang="en-US" sz="1500" b="1" i="1" dirty="0">
                <a:solidFill>
                  <a:schemeClr val="bg1">
                    <a:alpha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BCS 230 - 90111 - Fall 2021 - Farmingdale State College</a:t>
            </a:r>
          </a:p>
          <a:p>
            <a:pPr lvl="0" algn="l" defTabSz="914400">
              <a:spcBef>
                <a:spcPts val="0"/>
              </a:spcBef>
              <a:spcAft>
                <a:spcPts val="600"/>
              </a:spcAft>
            </a:pPr>
            <a:endParaRPr lang="en-US" sz="1500" dirty="0">
              <a:solidFill>
                <a:schemeClr val="bg1">
                  <a:alpha val="60000"/>
                </a:schemeClr>
              </a:solidFill>
            </a:endParaRPr>
          </a:p>
          <a:p>
            <a:pPr lvl="0" algn="l" defTabSz="914400">
              <a:spcBef>
                <a:spcPts val="0"/>
              </a:spcBef>
              <a:spcAft>
                <a:spcPts val="600"/>
              </a:spcAft>
            </a:pPr>
            <a:r>
              <a:rPr lang="en-US" sz="1500" i="1" dirty="0">
                <a:solidFill>
                  <a:schemeClr val="bg1">
                    <a:alpha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Team 4</a:t>
            </a:r>
          </a:p>
          <a:p>
            <a:pPr lvl="0" algn="l" defTabSz="914400">
              <a:spcBef>
                <a:spcPts val="0"/>
              </a:spcBef>
              <a:spcAft>
                <a:spcPts val="600"/>
              </a:spcAft>
            </a:pPr>
            <a:endParaRPr lang="en-US" sz="1500" i="1" dirty="0">
              <a:solidFill>
                <a:schemeClr val="bg1">
                  <a:alpha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85750" lvl="0" indent="-285750" algn="l" defTabSz="91440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bg1">
                    <a:alpha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Mujeeb Moiz</a:t>
            </a:r>
          </a:p>
          <a:p>
            <a:pPr marL="285750" lvl="0" indent="-285750" algn="l" defTabSz="91440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bg1">
                    <a:alpha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Gionny Yglesia</a:t>
            </a:r>
          </a:p>
          <a:p>
            <a:pPr marL="285750" lvl="0" indent="-285750" algn="l" defTabSz="91440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bg1">
                    <a:alpha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Cameron Glenn</a:t>
            </a:r>
          </a:p>
          <a:p>
            <a:pPr marL="285750" lvl="0" indent="-285750" algn="l" defTabSz="91440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bg1">
                    <a:alpha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Kevin Kenna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</a:pPr>
            <a:r>
              <a:rPr lang="e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Meet the Team</a:t>
            </a:r>
            <a:endParaRPr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1" name="Google Shape;71;p17"/>
          <p:cNvSpPr/>
          <p:nvPr/>
        </p:nvSpPr>
        <p:spPr>
          <a:xfrm>
            <a:off x="931668" y="2732475"/>
            <a:ext cx="988500" cy="1192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D8D8D8"/>
                </a:solidFill>
                <a:latin typeface="Roboto"/>
                <a:ea typeface="Roboto"/>
                <a:cs typeface="Roboto"/>
                <a:sym typeface="Roboto"/>
              </a:rPr>
              <a:t>Mujeeb Moiz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D8D8D8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1200" dirty="0">
                <a:solidFill>
                  <a:srgbClr val="D8D8D8"/>
                </a:solidFill>
                <a:latin typeface="Roboto"/>
                <a:ea typeface="Roboto"/>
                <a:cs typeface="Roboto"/>
                <a:sym typeface="Roboto"/>
              </a:rPr>
              <a:t>General Manager &amp;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D8D8D8"/>
                </a:solidFill>
                <a:latin typeface="Roboto"/>
                <a:ea typeface="Roboto"/>
                <a:cs typeface="Roboto"/>
                <a:sym typeface="Roboto"/>
              </a:rPr>
              <a:t>Senior Programmer </a:t>
            </a:r>
            <a:endParaRPr sz="1100" dirty="0">
              <a:solidFill>
                <a:srgbClr val="D8D8D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2" name="Google Shape;72;p17"/>
          <p:cNvSpPr/>
          <p:nvPr/>
        </p:nvSpPr>
        <p:spPr>
          <a:xfrm>
            <a:off x="3002411" y="2734482"/>
            <a:ext cx="988500" cy="12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D8D8D8"/>
                </a:solidFill>
                <a:latin typeface="Roboto"/>
                <a:ea typeface="Roboto"/>
                <a:cs typeface="Roboto"/>
                <a:sym typeface="Roboto"/>
              </a:rPr>
              <a:t>Gionny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D8D8D8"/>
                </a:solidFill>
                <a:latin typeface="Roboto"/>
                <a:ea typeface="Roboto"/>
                <a:cs typeface="Roboto"/>
                <a:sym typeface="Roboto"/>
              </a:rPr>
              <a:t>Yglesia</a:t>
            </a:r>
            <a:br>
              <a:rPr lang="en" b="1" dirty="0">
                <a:solidFill>
                  <a:srgbClr val="D8D8D8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200" dirty="0">
                <a:solidFill>
                  <a:srgbClr val="D8D8D8"/>
                </a:solidFill>
                <a:latin typeface="Roboto"/>
                <a:ea typeface="Roboto"/>
                <a:cs typeface="Roboto"/>
                <a:sym typeface="Roboto"/>
              </a:rPr>
              <a:t>Junior Programmer &amp; Powerpoint Designer</a:t>
            </a:r>
            <a:endParaRPr sz="1100" dirty="0">
              <a:solidFill>
                <a:srgbClr val="D8D8D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73" name="Google Shape;73;p17"/>
          <p:cNvGrpSpPr/>
          <p:nvPr/>
        </p:nvGrpSpPr>
        <p:grpSpPr>
          <a:xfrm>
            <a:off x="3115338" y="4144334"/>
            <a:ext cx="762645" cy="231153"/>
            <a:chOff x="1371600" y="2116138"/>
            <a:chExt cx="5574888" cy="1584325"/>
          </a:xfrm>
        </p:grpSpPr>
        <p:grpSp>
          <p:nvGrpSpPr>
            <p:cNvPr id="74" name="Google Shape;74;p17"/>
            <p:cNvGrpSpPr/>
            <p:nvPr/>
          </p:nvGrpSpPr>
          <p:grpSpPr>
            <a:xfrm>
              <a:off x="1371600" y="2116138"/>
              <a:ext cx="1584325" cy="1584325"/>
              <a:chOff x="1371600" y="2116138"/>
              <a:chExt cx="1584325" cy="1584325"/>
            </a:xfrm>
          </p:grpSpPr>
          <p:sp>
            <p:nvSpPr>
              <p:cNvPr id="75" name="Google Shape;75;p17"/>
              <p:cNvSpPr/>
              <p:nvPr/>
            </p:nvSpPr>
            <p:spPr>
              <a:xfrm>
                <a:off x="1371600" y="2116138"/>
                <a:ext cx="1584325" cy="1584325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992" extrusionOk="0">
                    <a:moveTo>
                      <a:pt x="1996" y="312"/>
                    </a:moveTo>
                    <a:lnTo>
                      <a:pt x="1881" y="315"/>
                    </a:lnTo>
                    <a:lnTo>
                      <a:pt x="1768" y="327"/>
                    </a:lnTo>
                    <a:lnTo>
                      <a:pt x="1657" y="346"/>
                    </a:lnTo>
                    <a:lnTo>
                      <a:pt x="1549" y="372"/>
                    </a:lnTo>
                    <a:lnTo>
                      <a:pt x="1443" y="405"/>
                    </a:lnTo>
                    <a:lnTo>
                      <a:pt x="1340" y="444"/>
                    </a:lnTo>
                    <a:lnTo>
                      <a:pt x="1242" y="490"/>
                    </a:lnTo>
                    <a:lnTo>
                      <a:pt x="1146" y="542"/>
                    </a:lnTo>
                    <a:lnTo>
                      <a:pt x="1055" y="599"/>
                    </a:lnTo>
                    <a:lnTo>
                      <a:pt x="968" y="662"/>
                    </a:lnTo>
                    <a:lnTo>
                      <a:pt x="884" y="732"/>
                    </a:lnTo>
                    <a:lnTo>
                      <a:pt x="805" y="806"/>
                    </a:lnTo>
                    <a:lnTo>
                      <a:pt x="732" y="883"/>
                    </a:lnTo>
                    <a:lnTo>
                      <a:pt x="663" y="967"/>
                    </a:lnTo>
                    <a:lnTo>
                      <a:pt x="600" y="1054"/>
                    </a:lnTo>
                    <a:lnTo>
                      <a:pt x="541" y="1145"/>
                    </a:lnTo>
                    <a:lnTo>
                      <a:pt x="490" y="1241"/>
                    </a:lnTo>
                    <a:lnTo>
                      <a:pt x="444" y="1341"/>
                    </a:lnTo>
                    <a:lnTo>
                      <a:pt x="405" y="1443"/>
                    </a:lnTo>
                    <a:lnTo>
                      <a:pt x="373" y="1548"/>
                    </a:lnTo>
                    <a:lnTo>
                      <a:pt x="346" y="1656"/>
                    </a:lnTo>
                    <a:lnTo>
                      <a:pt x="328" y="1767"/>
                    </a:lnTo>
                    <a:lnTo>
                      <a:pt x="315" y="1881"/>
                    </a:lnTo>
                    <a:lnTo>
                      <a:pt x="312" y="1996"/>
                    </a:lnTo>
                    <a:lnTo>
                      <a:pt x="315" y="2111"/>
                    </a:lnTo>
                    <a:lnTo>
                      <a:pt x="328" y="2224"/>
                    </a:lnTo>
                    <a:lnTo>
                      <a:pt x="346" y="2335"/>
                    </a:lnTo>
                    <a:lnTo>
                      <a:pt x="373" y="2443"/>
                    </a:lnTo>
                    <a:lnTo>
                      <a:pt x="405" y="2548"/>
                    </a:lnTo>
                    <a:lnTo>
                      <a:pt x="444" y="2652"/>
                    </a:lnTo>
                    <a:lnTo>
                      <a:pt x="490" y="2750"/>
                    </a:lnTo>
                    <a:lnTo>
                      <a:pt x="541" y="2846"/>
                    </a:lnTo>
                    <a:lnTo>
                      <a:pt x="600" y="2937"/>
                    </a:lnTo>
                    <a:lnTo>
                      <a:pt x="663" y="3024"/>
                    </a:lnTo>
                    <a:lnTo>
                      <a:pt x="732" y="3108"/>
                    </a:lnTo>
                    <a:lnTo>
                      <a:pt x="805" y="3187"/>
                    </a:lnTo>
                    <a:lnTo>
                      <a:pt x="884" y="3260"/>
                    </a:lnTo>
                    <a:lnTo>
                      <a:pt x="968" y="3329"/>
                    </a:lnTo>
                    <a:lnTo>
                      <a:pt x="1055" y="3392"/>
                    </a:lnTo>
                    <a:lnTo>
                      <a:pt x="1146" y="3450"/>
                    </a:lnTo>
                    <a:lnTo>
                      <a:pt x="1242" y="3501"/>
                    </a:lnTo>
                    <a:lnTo>
                      <a:pt x="1340" y="3547"/>
                    </a:lnTo>
                    <a:lnTo>
                      <a:pt x="1443" y="3586"/>
                    </a:lnTo>
                    <a:lnTo>
                      <a:pt x="1549" y="3619"/>
                    </a:lnTo>
                    <a:lnTo>
                      <a:pt x="1657" y="3646"/>
                    </a:lnTo>
                    <a:lnTo>
                      <a:pt x="1768" y="3664"/>
                    </a:lnTo>
                    <a:lnTo>
                      <a:pt x="1881" y="3676"/>
                    </a:lnTo>
                    <a:lnTo>
                      <a:pt x="1996" y="3680"/>
                    </a:lnTo>
                    <a:lnTo>
                      <a:pt x="2111" y="3676"/>
                    </a:lnTo>
                    <a:lnTo>
                      <a:pt x="2225" y="3664"/>
                    </a:lnTo>
                    <a:lnTo>
                      <a:pt x="2336" y="3646"/>
                    </a:lnTo>
                    <a:lnTo>
                      <a:pt x="2444" y="3619"/>
                    </a:lnTo>
                    <a:lnTo>
                      <a:pt x="2550" y="3586"/>
                    </a:lnTo>
                    <a:lnTo>
                      <a:pt x="2652" y="3547"/>
                    </a:lnTo>
                    <a:lnTo>
                      <a:pt x="2751" y="3501"/>
                    </a:lnTo>
                    <a:lnTo>
                      <a:pt x="2847" y="3450"/>
                    </a:lnTo>
                    <a:lnTo>
                      <a:pt x="2938" y="3392"/>
                    </a:lnTo>
                    <a:lnTo>
                      <a:pt x="3026" y="3329"/>
                    </a:lnTo>
                    <a:lnTo>
                      <a:pt x="3109" y="3260"/>
                    </a:lnTo>
                    <a:lnTo>
                      <a:pt x="3187" y="3187"/>
                    </a:lnTo>
                    <a:lnTo>
                      <a:pt x="3261" y="3108"/>
                    </a:lnTo>
                    <a:lnTo>
                      <a:pt x="3330" y="3024"/>
                    </a:lnTo>
                    <a:lnTo>
                      <a:pt x="3394" y="2937"/>
                    </a:lnTo>
                    <a:lnTo>
                      <a:pt x="3451" y="2846"/>
                    </a:lnTo>
                    <a:lnTo>
                      <a:pt x="3503" y="2750"/>
                    </a:lnTo>
                    <a:lnTo>
                      <a:pt x="3549" y="2652"/>
                    </a:lnTo>
                    <a:lnTo>
                      <a:pt x="3588" y="2548"/>
                    </a:lnTo>
                    <a:lnTo>
                      <a:pt x="3621" y="2443"/>
                    </a:lnTo>
                    <a:lnTo>
                      <a:pt x="3647" y="2335"/>
                    </a:lnTo>
                    <a:lnTo>
                      <a:pt x="3666" y="2224"/>
                    </a:lnTo>
                    <a:lnTo>
                      <a:pt x="3678" y="2111"/>
                    </a:lnTo>
                    <a:lnTo>
                      <a:pt x="3681" y="1996"/>
                    </a:lnTo>
                    <a:lnTo>
                      <a:pt x="3678" y="1881"/>
                    </a:lnTo>
                    <a:lnTo>
                      <a:pt x="3666" y="1767"/>
                    </a:lnTo>
                    <a:lnTo>
                      <a:pt x="3647" y="1656"/>
                    </a:lnTo>
                    <a:lnTo>
                      <a:pt x="3621" y="1548"/>
                    </a:lnTo>
                    <a:lnTo>
                      <a:pt x="3588" y="1443"/>
                    </a:lnTo>
                    <a:lnTo>
                      <a:pt x="3549" y="1341"/>
                    </a:lnTo>
                    <a:lnTo>
                      <a:pt x="3503" y="1241"/>
                    </a:lnTo>
                    <a:lnTo>
                      <a:pt x="3451" y="1145"/>
                    </a:lnTo>
                    <a:lnTo>
                      <a:pt x="3394" y="1054"/>
                    </a:lnTo>
                    <a:lnTo>
                      <a:pt x="3330" y="967"/>
                    </a:lnTo>
                    <a:lnTo>
                      <a:pt x="3261" y="883"/>
                    </a:lnTo>
                    <a:lnTo>
                      <a:pt x="3187" y="806"/>
                    </a:lnTo>
                    <a:lnTo>
                      <a:pt x="3109" y="732"/>
                    </a:lnTo>
                    <a:lnTo>
                      <a:pt x="3026" y="662"/>
                    </a:lnTo>
                    <a:lnTo>
                      <a:pt x="2938" y="599"/>
                    </a:lnTo>
                    <a:lnTo>
                      <a:pt x="2847" y="542"/>
                    </a:lnTo>
                    <a:lnTo>
                      <a:pt x="2751" y="490"/>
                    </a:lnTo>
                    <a:lnTo>
                      <a:pt x="2652" y="444"/>
                    </a:lnTo>
                    <a:lnTo>
                      <a:pt x="2550" y="405"/>
                    </a:lnTo>
                    <a:lnTo>
                      <a:pt x="2444" y="372"/>
                    </a:lnTo>
                    <a:lnTo>
                      <a:pt x="2336" y="346"/>
                    </a:lnTo>
                    <a:lnTo>
                      <a:pt x="2225" y="327"/>
                    </a:lnTo>
                    <a:lnTo>
                      <a:pt x="2111" y="315"/>
                    </a:lnTo>
                    <a:lnTo>
                      <a:pt x="1996" y="312"/>
                    </a:lnTo>
                    <a:close/>
                    <a:moveTo>
                      <a:pt x="1996" y="0"/>
                    </a:moveTo>
                    <a:lnTo>
                      <a:pt x="2119" y="3"/>
                    </a:lnTo>
                    <a:lnTo>
                      <a:pt x="2238" y="14"/>
                    </a:lnTo>
                    <a:lnTo>
                      <a:pt x="2355" y="32"/>
                    </a:lnTo>
                    <a:lnTo>
                      <a:pt x="2471" y="57"/>
                    </a:lnTo>
                    <a:lnTo>
                      <a:pt x="2584" y="87"/>
                    </a:lnTo>
                    <a:lnTo>
                      <a:pt x="2693" y="125"/>
                    </a:lnTo>
                    <a:lnTo>
                      <a:pt x="2800" y="168"/>
                    </a:lnTo>
                    <a:lnTo>
                      <a:pt x="2904" y="217"/>
                    </a:lnTo>
                    <a:lnTo>
                      <a:pt x="3004" y="273"/>
                    </a:lnTo>
                    <a:lnTo>
                      <a:pt x="3101" y="333"/>
                    </a:lnTo>
                    <a:lnTo>
                      <a:pt x="3194" y="399"/>
                    </a:lnTo>
                    <a:lnTo>
                      <a:pt x="3283" y="469"/>
                    </a:lnTo>
                    <a:lnTo>
                      <a:pt x="3368" y="545"/>
                    </a:lnTo>
                    <a:lnTo>
                      <a:pt x="3448" y="625"/>
                    </a:lnTo>
                    <a:lnTo>
                      <a:pt x="3523" y="710"/>
                    </a:lnTo>
                    <a:lnTo>
                      <a:pt x="3594" y="798"/>
                    </a:lnTo>
                    <a:lnTo>
                      <a:pt x="3659" y="892"/>
                    </a:lnTo>
                    <a:lnTo>
                      <a:pt x="3720" y="989"/>
                    </a:lnTo>
                    <a:lnTo>
                      <a:pt x="3776" y="1088"/>
                    </a:lnTo>
                    <a:lnTo>
                      <a:pt x="3825" y="1193"/>
                    </a:lnTo>
                    <a:lnTo>
                      <a:pt x="3868" y="1300"/>
                    </a:lnTo>
                    <a:lnTo>
                      <a:pt x="3906" y="1409"/>
                    </a:lnTo>
                    <a:lnTo>
                      <a:pt x="3936" y="1522"/>
                    </a:lnTo>
                    <a:lnTo>
                      <a:pt x="3961" y="1637"/>
                    </a:lnTo>
                    <a:lnTo>
                      <a:pt x="3979" y="1755"/>
                    </a:lnTo>
                    <a:lnTo>
                      <a:pt x="3990" y="1874"/>
                    </a:lnTo>
                    <a:lnTo>
                      <a:pt x="3993" y="1996"/>
                    </a:lnTo>
                    <a:lnTo>
                      <a:pt x="3990" y="2118"/>
                    </a:lnTo>
                    <a:lnTo>
                      <a:pt x="3979" y="2236"/>
                    </a:lnTo>
                    <a:lnTo>
                      <a:pt x="3961" y="2354"/>
                    </a:lnTo>
                    <a:lnTo>
                      <a:pt x="3936" y="2470"/>
                    </a:lnTo>
                    <a:lnTo>
                      <a:pt x="3906" y="2582"/>
                    </a:lnTo>
                    <a:lnTo>
                      <a:pt x="3868" y="2692"/>
                    </a:lnTo>
                    <a:lnTo>
                      <a:pt x="3825" y="2798"/>
                    </a:lnTo>
                    <a:lnTo>
                      <a:pt x="3776" y="2903"/>
                    </a:lnTo>
                    <a:lnTo>
                      <a:pt x="3720" y="3004"/>
                    </a:lnTo>
                    <a:lnTo>
                      <a:pt x="3659" y="3099"/>
                    </a:lnTo>
                    <a:lnTo>
                      <a:pt x="3594" y="3193"/>
                    </a:lnTo>
                    <a:lnTo>
                      <a:pt x="3523" y="3281"/>
                    </a:lnTo>
                    <a:lnTo>
                      <a:pt x="3448" y="3366"/>
                    </a:lnTo>
                    <a:lnTo>
                      <a:pt x="3368" y="3447"/>
                    </a:lnTo>
                    <a:lnTo>
                      <a:pt x="3283" y="3522"/>
                    </a:lnTo>
                    <a:lnTo>
                      <a:pt x="3194" y="3593"/>
                    </a:lnTo>
                    <a:lnTo>
                      <a:pt x="3101" y="3659"/>
                    </a:lnTo>
                    <a:lnTo>
                      <a:pt x="3004" y="3718"/>
                    </a:lnTo>
                    <a:lnTo>
                      <a:pt x="2904" y="3774"/>
                    </a:lnTo>
                    <a:lnTo>
                      <a:pt x="2800" y="3823"/>
                    </a:lnTo>
                    <a:lnTo>
                      <a:pt x="2693" y="3866"/>
                    </a:lnTo>
                    <a:lnTo>
                      <a:pt x="2584" y="3904"/>
                    </a:lnTo>
                    <a:lnTo>
                      <a:pt x="2471" y="3934"/>
                    </a:lnTo>
                    <a:lnTo>
                      <a:pt x="2355" y="3959"/>
                    </a:lnTo>
                    <a:lnTo>
                      <a:pt x="2238" y="3977"/>
                    </a:lnTo>
                    <a:lnTo>
                      <a:pt x="2119" y="3988"/>
                    </a:lnTo>
                    <a:lnTo>
                      <a:pt x="1996" y="3992"/>
                    </a:lnTo>
                    <a:lnTo>
                      <a:pt x="1875" y="3988"/>
                    </a:lnTo>
                    <a:lnTo>
                      <a:pt x="1756" y="3977"/>
                    </a:lnTo>
                    <a:lnTo>
                      <a:pt x="1638" y="3959"/>
                    </a:lnTo>
                    <a:lnTo>
                      <a:pt x="1522" y="3934"/>
                    </a:lnTo>
                    <a:lnTo>
                      <a:pt x="1409" y="3904"/>
                    </a:lnTo>
                    <a:lnTo>
                      <a:pt x="1300" y="3866"/>
                    </a:lnTo>
                    <a:lnTo>
                      <a:pt x="1193" y="3823"/>
                    </a:lnTo>
                    <a:lnTo>
                      <a:pt x="1089" y="3774"/>
                    </a:lnTo>
                    <a:lnTo>
                      <a:pt x="988" y="3718"/>
                    </a:lnTo>
                    <a:lnTo>
                      <a:pt x="892" y="3659"/>
                    </a:lnTo>
                    <a:lnTo>
                      <a:pt x="799" y="3593"/>
                    </a:lnTo>
                    <a:lnTo>
                      <a:pt x="710" y="3522"/>
                    </a:lnTo>
                    <a:lnTo>
                      <a:pt x="625" y="3447"/>
                    </a:lnTo>
                    <a:lnTo>
                      <a:pt x="545" y="3366"/>
                    </a:lnTo>
                    <a:lnTo>
                      <a:pt x="470" y="3281"/>
                    </a:lnTo>
                    <a:lnTo>
                      <a:pt x="398" y="3193"/>
                    </a:lnTo>
                    <a:lnTo>
                      <a:pt x="332" y="3099"/>
                    </a:lnTo>
                    <a:lnTo>
                      <a:pt x="273" y="3004"/>
                    </a:lnTo>
                    <a:lnTo>
                      <a:pt x="217" y="2903"/>
                    </a:lnTo>
                    <a:lnTo>
                      <a:pt x="169" y="2798"/>
                    </a:lnTo>
                    <a:lnTo>
                      <a:pt x="125" y="2692"/>
                    </a:lnTo>
                    <a:lnTo>
                      <a:pt x="87" y="2582"/>
                    </a:lnTo>
                    <a:lnTo>
                      <a:pt x="57" y="2470"/>
                    </a:lnTo>
                    <a:lnTo>
                      <a:pt x="33" y="2354"/>
                    </a:lnTo>
                    <a:lnTo>
                      <a:pt x="14" y="2236"/>
                    </a:lnTo>
                    <a:lnTo>
                      <a:pt x="3" y="2118"/>
                    </a:lnTo>
                    <a:lnTo>
                      <a:pt x="0" y="1996"/>
                    </a:lnTo>
                    <a:lnTo>
                      <a:pt x="3" y="1874"/>
                    </a:lnTo>
                    <a:lnTo>
                      <a:pt x="14" y="1755"/>
                    </a:lnTo>
                    <a:lnTo>
                      <a:pt x="33" y="1637"/>
                    </a:lnTo>
                    <a:lnTo>
                      <a:pt x="57" y="1522"/>
                    </a:lnTo>
                    <a:lnTo>
                      <a:pt x="87" y="1409"/>
                    </a:lnTo>
                    <a:lnTo>
                      <a:pt x="125" y="1300"/>
                    </a:lnTo>
                    <a:lnTo>
                      <a:pt x="169" y="1193"/>
                    </a:lnTo>
                    <a:lnTo>
                      <a:pt x="217" y="1088"/>
                    </a:lnTo>
                    <a:lnTo>
                      <a:pt x="273" y="989"/>
                    </a:lnTo>
                    <a:lnTo>
                      <a:pt x="332" y="892"/>
                    </a:lnTo>
                    <a:lnTo>
                      <a:pt x="398" y="798"/>
                    </a:lnTo>
                    <a:lnTo>
                      <a:pt x="470" y="710"/>
                    </a:lnTo>
                    <a:lnTo>
                      <a:pt x="545" y="625"/>
                    </a:lnTo>
                    <a:lnTo>
                      <a:pt x="625" y="545"/>
                    </a:lnTo>
                    <a:lnTo>
                      <a:pt x="710" y="469"/>
                    </a:lnTo>
                    <a:lnTo>
                      <a:pt x="799" y="399"/>
                    </a:lnTo>
                    <a:lnTo>
                      <a:pt x="892" y="333"/>
                    </a:lnTo>
                    <a:lnTo>
                      <a:pt x="988" y="273"/>
                    </a:lnTo>
                    <a:lnTo>
                      <a:pt x="1089" y="217"/>
                    </a:lnTo>
                    <a:lnTo>
                      <a:pt x="1193" y="168"/>
                    </a:lnTo>
                    <a:lnTo>
                      <a:pt x="1300" y="125"/>
                    </a:lnTo>
                    <a:lnTo>
                      <a:pt x="1409" y="87"/>
                    </a:lnTo>
                    <a:lnTo>
                      <a:pt x="1522" y="57"/>
                    </a:lnTo>
                    <a:lnTo>
                      <a:pt x="1638" y="32"/>
                    </a:lnTo>
                    <a:lnTo>
                      <a:pt x="1756" y="14"/>
                    </a:lnTo>
                    <a:lnTo>
                      <a:pt x="1875" y="3"/>
                    </a:lnTo>
                    <a:lnTo>
                      <a:pt x="199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76" name="Google Shape;76;p17"/>
              <p:cNvSpPr/>
              <p:nvPr/>
            </p:nvSpPr>
            <p:spPr>
              <a:xfrm>
                <a:off x="1974850" y="2511425"/>
                <a:ext cx="376238" cy="792163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997" extrusionOk="0">
                    <a:moveTo>
                      <a:pt x="686" y="0"/>
                    </a:moveTo>
                    <a:lnTo>
                      <a:pt x="943" y="3"/>
                    </a:lnTo>
                    <a:lnTo>
                      <a:pt x="943" y="344"/>
                    </a:lnTo>
                    <a:lnTo>
                      <a:pt x="719" y="344"/>
                    </a:lnTo>
                    <a:lnTo>
                      <a:pt x="706" y="345"/>
                    </a:lnTo>
                    <a:lnTo>
                      <a:pt x="693" y="346"/>
                    </a:lnTo>
                    <a:lnTo>
                      <a:pt x="677" y="350"/>
                    </a:lnTo>
                    <a:lnTo>
                      <a:pt x="661" y="356"/>
                    </a:lnTo>
                    <a:lnTo>
                      <a:pt x="646" y="363"/>
                    </a:lnTo>
                    <a:lnTo>
                      <a:pt x="632" y="373"/>
                    </a:lnTo>
                    <a:lnTo>
                      <a:pt x="620" y="385"/>
                    </a:lnTo>
                    <a:lnTo>
                      <a:pt x="610" y="400"/>
                    </a:lnTo>
                    <a:lnTo>
                      <a:pt x="603" y="418"/>
                    </a:lnTo>
                    <a:lnTo>
                      <a:pt x="601" y="440"/>
                    </a:lnTo>
                    <a:lnTo>
                      <a:pt x="601" y="693"/>
                    </a:lnTo>
                    <a:lnTo>
                      <a:pt x="949" y="693"/>
                    </a:lnTo>
                    <a:lnTo>
                      <a:pt x="894" y="1045"/>
                    </a:lnTo>
                    <a:lnTo>
                      <a:pt x="601" y="1045"/>
                    </a:lnTo>
                    <a:lnTo>
                      <a:pt x="601" y="1997"/>
                    </a:lnTo>
                    <a:lnTo>
                      <a:pt x="255" y="1997"/>
                    </a:lnTo>
                    <a:lnTo>
                      <a:pt x="255" y="1045"/>
                    </a:lnTo>
                    <a:lnTo>
                      <a:pt x="0" y="1045"/>
                    </a:lnTo>
                    <a:lnTo>
                      <a:pt x="0" y="693"/>
                    </a:lnTo>
                    <a:lnTo>
                      <a:pt x="255" y="693"/>
                    </a:lnTo>
                    <a:lnTo>
                      <a:pt x="255" y="419"/>
                    </a:lnTo>
                    <a:lnTo>
                      <a:pt x="255" y="392"/>
                    </a:lnTo>
                    <a:lnTo>
                      <a:pt x="258" y="364"/>
                    </a:lnTo>
                    <a:lnTo>
                      <a:pt x="261" y="336"/>
                    </a:lnTo>
                    <a:lnTo>
                      <a:pt x="268" y="307"/>
                    </a:lnTo>
                    <a:lnTo>
                      <a:pt x="275" y="277"/>
                    </a:lnTo>
                    <a:lnTo>
                      <a:pt x="286" y="248"/>
                    </a:lnTo>
                    <a:lnTo>
                      <a:pt x="298" y="219"/>
                    </a:lnTo>
                    <a:lnTo>
                      <a:pt x="312" y="190"/>
                    </a:lnTo>
                    <a:lnTo>
                      <a:pt x="329" y="162"/>
                    </a:lnTo>
                    <a:lnTo>
                      <a:pt x="350" y="135"/>
                    </a:lnTo>
                    <a:lnTo>
                      <a:pt x="373" y="111"/>
                    </a:lnTo>
                    <a:lnTo>
                      <a:pt x="399" y="88"/>
                    </a:lnTo>
                    <a:lnTo>
                      <a:pt x="429" y="66"/>
                    </a:lnTo>
                    <a:lnTo>
                      <a:pt x="462" y="48"/>
                    </a:lnTo>
                    <a:lnTo>
                      <a:pt x="498" y="32"/>
                    </a:lnTo>
                    <a:lnTo>
                      <a:pt x="540" y="19"/>
                    </a:lnTo>
                    <a:lnTo>
                      <a:pt x="584" y="9"/>
                    </a:lnTo>
                    <a:lnTo>
                      <a:pt x="633" y="3"/>
                    </a:lnTo>
                    <a:lnTo>
                      <a:pt x="68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77" name="Google Shape;77;p17"/>
            <p:cNvGrpSpPr/>
            <p:nvPr/>
          </p:nvGrpSpPr>
          <p:grpSpPr>
            <a:xfrm>
              <a:off x="3352800" y="2117725"/>
              <a:ext cx="1581912" cy="1581912"/>
              <a:chOff x="3352800" y="2117725"/>
              <a:chExt cx="1581912" cy="1581912"/>
            </a:xfrm>
          </p:grpSpPr>
          <p:sp>
            <p:nvSpPr>
              <p:cNvPr id="78" name="Google Shape;78;p17"/>
              <p:cNvSpPr/>
              <p:nvPr/>
            </p:nvSpPr>
            <p:spPr>
              <a:xfrm>
                <a:off x="3352800" y="2117725"/>
                <a:ext cx="1581912" cy="1581912"/>
              </a:xfrm>
              <a:custGeom>
                <a:avLst/>
                <a:gdLst/>
                <a:ahLst/>
                <a:cxnLst/>
                <a:rect l="l" t="t" r="r" b="b"/>
                <a:pathLst>
                  <a:path w="3445" h="3443" extrusionOk="0">
                    <a:moveTo>
                      <a:pt x="1722" y="269"/>
                    </a:moveTo>
                    <a:lnTo>
                      <a:pt x="1622" y="272"/>
                    </a:lnTo>
                    <a:lnTo>
                      <a:pt x="1525" y="283"/>
                    </a:lnTo>
                    <a:lnTo>
                      <a:pt x="1430" y="298"/>
                    </a:lnTo>
                    <a:lnTo>
                      <a:pt x="1336" y="321"/>
                    </a:lnTo>
                    <a:lnTo>
                      <a:pt x="1245" y="350"/>
                    </a:lnTo>
                    <a:lnTo>
                      <a:pt x="1156" y="383"/>
                    </a:lnTo>
                    <a:lnTo>
                      <a:pt x="1071" y="423"/>
                    </a:lnTo>
                    <a:lnTo>
                      <a:pt x="989" y="468"/>
                    </a:lnTo>
                    <a:lnTo>
                      <a:pt x="910" y="517"/>
                    </a:lnTo>
                    <a:lnTo>
                      <a:pt x="835" y="572"/>
                    </a:lnTo>
                    <a:lnTo>
                      <a:pt x="762" y="631"/>
                    </a:lnTo>
                    <a:lnTo>
                      <a:pt x="694" y="695"/>
                    </a:lnTo>
                    <a:lnTo>
                      <a:pt x="632" y="762"/>
                    </a:lnTo>
                    <a:lnTo>
                      <a:pt x="572" y="834"/>
                    </a:lnTo>
                    <a:lnTo>
                      <a:pt x="517" y="910"/>
                    </a:lnTo>
                    <a:lnTo>
                      <a:pt x="467" y="988"/>
                    </a:lnTo>
                    <a:lnTo>
                      <a:pt x="423" y="1071"/>
                    </a:lnTo>
                    <a:lnTo>
                      <a:pt x="383" y="1157"/>
                    </a:lnTo>
                    <a:lnTo>
                      <a:pt x="350" y="1245"/>
                    </a:lnTo>
                    <a:lnTo>
                      <a:pt x="322" y="1336"/>
                    </a:lnTo>
                    <a:lnTo>
                      <a:pt x="298" y="1429"/>
                    </a:lnTo>
                    <a:lnTo>
                      <a:pt x="283" y="1524"/>
                    </a:lnTo>
                    <a:lnTo>
                      <a:pt x="272" y="1622"/>
                    </a:lnTo>
                    <a:lnTo>
                      <a:pt x="269" y="1722"/>
                    </a:lnTo>
                    <a:lnTo>
                      <a:pt x="272" y="1821"/>
                    </a:lnTo>
                    <a:lnTo>
                      <a:pt x="283" y="1919"/>
                    </a:lnTo>
                    <a:lnTo>
                      <a:pt x="298" y="2014"/>
                    </a:lnTo>
                    <a:lnTo>
                      <a:pt x="322" y="2107"/>
                    </a:lnTo>
                    <a:lnTo>
                      <a:pt x="350" y="2198"/>
                    </a:lnTo>
                    <a:lnTo>
                      <a:pt x="383" y="2287"/>
                    </a:lnTo>
                    <a:lnTo>
                      <a:pt x="423" y="2372"/>
                    </a:lnTo>
                    <a:lnTo>
                      <a:pt x="467" y="2455"/>
                    </a:lnTo>
                    <a:lnTo>
                      <a:pt x="517" y="2533"/>
                    </a:lnTo>
                    <a:lnTo>
                      <a:pt x="572" y="2608"/>
                    </a:lnTo>
                    <a:lnTo>
                      <a:pt x="632" y="2681"/>
                    </a:lnTo>
                    <a:lnTo>
                      <a:pt x="694" y="2749"/>
                    </a:lnTo>
                    <a:lnTo>
                      <a:pt x="762" y="2812"/>
                    </a:lnTo>
                    <a:lnTo>
                      <a:pt x="835" y="2871"/>
                    </a:lnTo>
                    <a:lnTo>
                      <a:pt x="910" y="2926"/>
                    </a:lnTo>
                    <a:lnTo>
                      <a:pt x="989" y="2976"/>
                    </a:lnTo>
                    <a:lnTo>
                      <a:pt x="1071" y="3020"/>
                    </a:lnTo>
                    <a:lnTo>
                      <a:pt x="1156" y="3060"/>
                    </a:lnTo>
                    <a:lnTo>
                      <a:pt x="1245" y="3093"/>
                    </a:lnTo>
                    <a:lnTo>
                      <a:pt x="1336" y="3121"/>
                    </a:lnTo>
                    <a:lnTo>
                      <a:pt x="1430" y="3144"/>
                    </a:lnTo>
                    <a:lnTo>
                      <a:pt x="1525" y="3160"/>
                    </a:lnTo>
                    <a:lnTo>
                      <a:pt x="1622" y="3171"/>
                    </a:lnTo>
                    <a:lnTo>
                      <a:pt x="1722" y="3174"/>
                    </a:lnTo>
                    <a:lnTo>
                      <a:pt x="1821" y="3171"/>
                    </a:lnTo>
                    <a:lnTo>
                      <a:pt x="1920" y="3160"/>
                    </a:lnTo>
                    <a:lnTo>
                      <a:pt x="2015" y="3144"/>
                    </a:lnTo>
                    <a:lnTo>
                      <a:pt x="2108" y="3121"/>
                    </a:lnTo>
                    <a:lnTo>
                      <a:pt x="2199" y="3093"/>
                    </a:lnTo>
                    <a:lnTo>
                      <a:pt x="2287" y="3060"/>
                    </a:lnTo>
                    <a:lnTo>
                      <a:pt x="2373" y="3020"/>
                    </a:lnTo>
                    <a:lnTo>
                      <a:pt x="2456" y="2976"/>
                    </a:lnTo>
                    <a:lnTo>
                      <a:pt x="2535" y="2926"/>
                    </a:lnTo>
                    <a:lnTo>
                      <a:pt x="2610" y="2871"/>
                    </a:lnTo>
                    <a:lnTo>
                      <a:pt x="2682" y="2812"/>
                    </a:lnTo>
                    <a:lnTo>
                      <a:pt x="2749" y="2749"/>
                    </a:lnTo>
                    <a:lnTo>
                      <a:pt x="2813" y="2681"/>
                    </a:lnTo>
                    <a:lnTo>
                      <a:pt x="2873" y="2608"/>
                    </a:lnTo>
                    <a:lnTo>
                      <a:pt x="2927" y="2533"/>
                    </a:lnTo>
                    <a:lnTo>
                      <a:pt x="2977" y="2455"/>
                    </a:lnTo>
                    <a:lnTo>
                      <a:pt x="3022" y="2372"/>
                    </a:lnTo>
                    <a:lnTo>
                      <a:pt x="3062" y="2287"/>
                    </a:lnTo>
                    <a:lnTo>
                      <a:pt x="3095" y="2198"/>
                    </a:lnTo>
                    <a:lnTo>
                      <a:pt x="3123" y="2107"/>
                    </a:lnTo>
                    <a:lnTo>
                      <a:pt x="3146" y="2014"/>
                    </a:lnTo>
                    <a:lnTo>
                      <a:pt x="3162" y="1919"/>
                    </a:lnTo>
                    <a:lnTo>
                      <a:pt x="3173" y="1821"/>
                    </a:lnTo>
                    <a:lnTo>
                      <a:pt x="3176" y="1722"/>
                    </a:lnTo>
                    <a:lnTo>
                      <a:pt x="3173" y="1622"/>
                    </a:lnTo>
                    <a:lnTo>
                      <a:pt x="3162" y="1524"/>
                    </a:lnTo>
                    <a:lnTo>
                      <a:pt x="3146" y="1429"/>
                    </a:lnTo>
                    <a:lnTo>
                      <a:pt x="3123" y="1336"/>
                    </a:lnTo>
                    <a:lnTo>
                      <a:pt x="3095" y="1245"/>
                    </a:lnTo>
                    <a:lnTo>
                      <a:pt x="3062" y="1157"/>
                    </a:lnTo>
                    <a:lnTo>
                      <a:pt x="3022" y="1071"/>
                    </a:lnTo>
                    <a:lnTo>
                      <a:pt x="2977" y="988"/>
                    </a:lnTo>
                    <a:lnTo>
                      <a:pt x="2927" y="910"/>
                    </a:lnTo>
                    <a:lnTo>
                      <a:pt x="2873" y="834"/>
                    </a:lnTo>
                    <a:lnTo>
                      <a:pt x="2813" y="762"/>
                    </a:lnTo>
                    <a:lnTo>
                      <a:pt x="2749" y="695"/>
                    </a:lnTo>
                    <a:lnTo>
                      <a:pt x="2682" y="631"/>
                    </a:lnTo>
                    <a:lnTo>
                      <a:pt x="2610" y="572"/>
                    </a:lnTo>
                    <a:lnTo>
                      <a:pt x="2535" y="517"/>
                    </a:lnTo>
                    <a:lnTo>
                      <a:pt x="2456" y="468"/>
                    </a:lnTo>
                    <a:lnTo>
                      <a:pt x="2373" y="423"/>
                    </a:lnTo>
                    <a:lnTo>
                      <a:pt x="2287" y="383"/>
                    </a:lnTo>
                    <a:lnTo>
                      <a:pt x="2199" y="350"/>
                    </a:lnTo>
                    <a:lnTo>
                      <a:pt x="2108" y="321"/>
                    </a:lnTo>
                    <a:lnTo>
                      <a:pt x="2015" y="298"/>
                    </a:lnTo>
                    <a:lnTo>
                      <a:pt x="1920" y="283"/>
                    </a:lnTo>
                    <a:lnTo>
                      <a:pt x="1821" y="272"/>
                    </a:lnTo>
                    <a:lnTo>
                      <a:pt x="1722" y="269"/>
                    </a:lnTo>
                    <a:close/>
                    <a:moveTo>
                      <a:pt x="1722" y="0"/>
                    </a:moveTo>
                    <a:lnTo>
                      <a:pt x="1828" y="3"/>
                    </a:lnTo>
                    <a:lnTo>
                      <a:pt x="1930" y="13"/>
                    </a:lnTo>
                    <a:lnTo>
                      <a:pt x="2032" y="28"/>
                    </a:lnTo>
                    <a:lnTo>
                      <a:pt x="2131" y="49"/>
                    </a:lnTo>
                    <a:lnTo>
                      <a:pt x="2229" y="76"/>
                    </a:lnTo>
                    <a:lnTo>
                      <a:pt x="2323" y="108"/>
                    </a:lnTo>
                    <a:lnTo>
                      <a:pt x="2415" y="146"/>
                    </a:lnTo>
                    <a:lnTo>
                      <a:pt x="2505" y="187"/>
                    </a:lnTo>
                    <a:lnTo>
                      <a:pt x="2591" y="236"/>
                    </a:lnTo>
                    <a:lnTo>
                      <a:pt x="2675" y="288"/>
                    </a:lnTo>
                    <a:lnTo>
                      <a:pt x="2756" y="344"/>
                    </a:lnTo>
                    <a:lnTo>
                      <a:pt x="2832" y="405"/>
                    </a:lnTo>
                    <a:lnTo>
                      <a:pt x="2905" y="470"/>
                    </a:lnTo>
                    <a:lnTo>
                      <a:pt x="2975" y="539"/>
                    </a:lnTo>
                    <a:lnTo>
                      <a:pt x="3040" y="612"/>
                    </a:lnTo>
                    <a:lnTo>
                      <a:pt x="3100" y="689"/>
                    </a:lnTo>
                    <a:lnTo>
                      <a:pt x="3157" y="769"/>
                    </a:lnTo>
                    <a:lnTo>
                      <a:pt x="3209" y="853"/>
                    </a:lnTo>
                    <a:lnTo>
                      <a:pt x="3257" y="939"/>
                    </a:lnTo>
                    <a:lnTo>
                      <a:pt x="3299" y="1029"/>
                    </a:lnTo>
                    <a:lnTo>
                      <a:pt x="3337" y="1121"/>
                    </a:lnTo>
                    <a:lnTo>
                      <a:pt x="3369" y="1215"/>
                    </a:lnTo>
                    <a:lnTo>
                      <a:pt x="3396" y="1313"/>
                    </a:lnTo>
                    <a:lnTo>
                      <a:pt x="3417" y="1412"/>
                    </a:lnTo>
                    <a:lnTo>
                      <a:pt x="3432" y="1514"/>
                    </a:lnTo>
                    <a:lnTo>
                      <a:pt x="3442" y="1616"/>
                    </a:lnTo>
                    <a:lnTo>
                      <a:pt x="3445" y="1722"/>
                    </a:lnTo>
                    <a:lnTo>
                      <a:pt x="3442" y="1827"/>
                    </a:lnTo>
                    <a:lnTo>
                      <a:pt x="3432" y="1929"/>
                    </a:lnTo>
                    <a:lnTo>
                      <a:pt x="3417" y="2031"/>
                    </a:lnTo>
                    <a:lnTo>
                      <a:pt x="3396" y="2130"/>
                    </a:lnTo>
                    <a:lnTo>
                      <a:pt x="3369" y="2227"/>
                    </a:lnTo>
                    <a:lnTo>
                      <a:pt x="3337" y="2322"/>
                    </a:lnTo>
                    <a:lnTo>
                      <a:pt x="3299" y="2414"/>
                    </a:lnTo>
                    <a:lnTo>
                      <a:pt x="3257" y="2504"/>
                    </a:lnTo>
                    <a:lnTo>
                      <a:pt x="3209" y="2591"/>
                    </a:lnTo>
                    <a:lnTo>
                      <a:pt x="3157" y="2673"/>
                    </a:lnTo>
                    <a:lnTo>
                      <a:pt x="3100" y="2754"/>
                    </a:lnTo>
                    <a:lnTo>
                      <a:pt x="3040" y="2830"/>
                    </a:lnTo>
                    <a:lnTo>
                      <a:pt x="2975" y="2904"/>
                    </a:lnTo>
                    <a:lnTo>
                      <a:pt x="2905" y="2973"/>
                    </a:lnTo>
                    <a:lnTo>
                      <a:pt x="2832" y="3038"/>
                    </a:lnTo>
                    <a:lnTo>
                      <a:pt x="2756" y="3099"/>
                    </a:lnTo>
                    <a:lnTo>
                      <a:pt x="2675" y="3156"/>
                    </a:lnTo>
                    <a:lnTo>
                      <a:pt x="2591" y="3207"/>
                    </a:lnTo>
                    <a:lnTo>
                      <a:pt x="2505" y="3255"/>
                    </a:lnTo>
                    <a:lnTo>
                      <a:pt x="2415" y="3297"/>
                    </a:lnTo>
                    <a:lnTo>
                      <a:pt x="2323" y="3335"/>
                    </a:lnTo>
                    <a:lnTo>
                      <a:pt x="2229" y="3367"/>
                    </a:lnTo>
                    <a:lnTo>
                      <a:pt x="2131" y="3393"/>
                    </a:lnTo>
                    <a:lnTo>
                      <a:pt x="2032" y="3414"/>
                    </a:lnTo>
                    <a:lnTo>
                      <a:pt x="1930" y="3430"/>
                    </a:lnTo>
                    <a:lnTo>
                      <a:pt x="1828" y="3440"/>
                    </a:lnTo>
                    <a:lnTo>
                      <a:pt x="1722" y="3443"/>
                    </a:lnTo>
                    <a:lnTo>
                      <a:pt x="1617" y="3440"/>
                    </a:lnTo>
                    <a:lnTo>
                      <a:pt x="1514" y="3430"/>
                    </a:lnTo>
                    <a:lnTo>
                      <a:pt x="1413" y="3414"/>
                    </a:lnTo>
                    <a:lnTo>
                      <a:pt x="1313" y="3393"/>
                    </a:lnTo>
                    <a:lnTo>
                      <a:pt x="1216" y="3367"/>
                    </a:lnTo>
                    <a:lnTo>
                      <a:pt x="1122" y="3335"/>
                    </a:lnTo>
                    <a:lnTo>
                      <a:pt x="1030" y="3297"/>
                    </a:lnTo>
                    <a:lnTo>
                      <a:pt x="939" y="3255"/>
                    </a:lnTo>
                    <a:lnTo>
                      <a:pt x="853" y="3207"/>
                    </a:lnTo>
                    <a:lnTo>
                      <a:pt x="770" y="3156"/>
                    </a:lnTo>
                    <a:lnTo>
                      <a:pt x="689" y="3099"/>
                    </a:lnTo>
                    <a:lnTo>
                      <a:pt x="613" y="3038"/>
                    </a:lnTo>
                    <a:lnTo>
                      <a:pt x="539" y="2973"/>
                    </a:lnTo>
                    <a:lnTo>
                      <a:pt x="470" y="2904"/>
                    </a:lnTo>
                    <a:lnTo>
                      <a:pt x="405" y="2830"/>
                    </a:lnTo>
                    <a:lnTo>
                      <a:pt x="344" y="2754"/>
                    </a:lnTo>
                    <a:lnTo>
                      <a:pt x="287" y="2673"/>
                    </a:lnTo>
                    <a:lnTo>
                      <a:pt x="236" y="2591"/>
                    </a:lnTo>
                    <a:lnTo>
                      <a:pt x="187" y="2504"/>
                    </a:lnTo>
                    <a:lnTo>
                      <a:pt x="146" y="2414"/>
                    </a:lnTo>
                    <a:lnTo>
                      <a:pt x="108" y="2322"/>
                    </a:lnTo>
                    <a:lnTo>
                      <a:pt x="75" y="2227"/>
                    </a:lnTo>
                    <a:lnTo>
                      <a:pt x="49" y="2130"/>
                    </a:lnTo>
                    <a:lnTo>
                      <a:pt x="28" y="2031"/>
                    </a:lnTo>
                    <a:lnTo>
                      <a:pt x="13" y="1929"/>
                    </a:lnTo>
                    <a:lnTo>
                      <a:pt x="3" y="1827"/>
                    </a:lnTo>
                    <a:lnTo>
                      <a:pt x="0" y="1722"/>
                    </a:lnTo>
                    <a:lnTo>
                      <a:pt x="3" y="1616"/>
                    </a:lnTo>
                    <a:lnTo>
                      <a:pt x="13" y="1514"/>
                    </a:lnTo>
                    <a:lnTo>
                      <a:pt x="28" y="1412"/>
                    </a:lnTo>
                    <a:lnTo>
                      <a:pt x="49" y="1313"/>
                    </a:lnTo>
                    <a:lnTo>
                      <a:pt x="75" y="1215"/>
                    </a:lnTo>
                    <a:lnTo>
                      <a:pt x="108" y="1121"/>
                    </a:lnTo>
                    <a:lnTo>
                      <a:pt x="146" y="1029"/>
                    </a:lnTo>
                    <a:lnTo>
                      <a:pt x="187" y="939"/>
                    </a:lnTo>
                    <a:lnTo>
                      <a:pt x="236" y="853"/>
                    </a:lnTo>
                    <a:lnTo>
                      <a:pt x="287" y="769"/>
                    </a:lnTo>
                    <a:lnTo>
                      <a:pt x="344" y="689"/>
                    </a:lnTo>
                    <a:lnTo>
                      <a:pt x="405" y="612"/>
                    </a:lnTo>
                    <a:lnTo>
                      <a:pt x="470" y="539"/>
                    </a:lnTo>
                    <a:lnTo>
                      <a:pt x="539" y="470"/>
                    </a:lnTo>
                    <a:lnTo>
                      <a:pt x="613" y="405"/>
                    </a:lnTo>
                    <a:lnTo>
                      <a:pt x="689" y="344"/>
                    </a:lnTo>
                    <a:lnTo>
                      <a:pt x="770" y="288"/>
                    </a:lnTo>
                    <a:lnTo>
                      <a:pt x="853" y="236"/>
                    </a:lnTo>
                    <a:lnTo>
                      <a:pt x="939" y="187"/>
                    </a:lnTo>
                    <a:lnTo>
                      <a:pt x="1030" y="146"/>
                    </a:lnTo>
                    <a:lnTo>
                      <a:pt x="1122" y="108"/>
                    </a:lnTo>
                    <a:lnTo>
                      <a:pt x="1216" y="76"/>
                    </a:lnTo>
                    <a:lnTo>
                      <a:pt x="1313" y="49"/>
                    </a:lnTo>
                    <a:lnTo>
                      <a:pt x="1413" y="28"/>
                    </a:lnTo>
                    <a:lnTo>
                      <a:pt x="1514" y="13"/>
                    </a:lnTo>
                    <a:lnTo>
                      <a:pt x="1617" y="3"/>
                    </a:lnTo>
                    <a:lnTo>
                      <a:pt x="172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79" name="Google Shape;79;p17"/>
              <p:cNvSpPr/>
              <p:nvPr/>
            </p:nvSpPr>
            <p:spPr>
              <a:xfrm>
                <a:off x="3748278" y="2562810"/>
                <a:ext cx="790956" cy="691742"/>
              </a:xfrm>
              <a:custGeom>
                <a:avLst/>
                <a:gdLst/>
                <a:ahLst/>
                <a:cxnLst/>
                <a:rect l="l" t="t" r="r" b="b"/>
                <a:pathLst>
                  <a:path w="1723" h="1506" extrusionOk="0">
                    <a:moveTo>
                      <a:pt x="1195" y="0"/>
                    </a:moveTo>
                    <a:lnTo>
                      <a:pt x="1238" y="3"/>
                    </a:lnTo>
                    <a:lnTo>
                      <a:pt x="1279" y="11"/>
                    </a:lnTo>
                    <a:lnTo>
                      <a:pt x="1318" y="24"/>
                    </a:lnTo>
                    <a:lnTo>
                      <a:pt x="1355" y="41"/>
                    </a:lnTo>
                    <a:lnTo>
                      <a:pt x="1390" y="63"/>
                    </a:lnTo>
                    <a:lnTo>
                      <a:pt x="1422" y="89"/>
                    </a:lnTo>
                    <a:lnTo>
                      <a:pt x="1452" y="119"/>
                    </a:lnTo>
                    <a:lnTo>
                      <a:pt x="1452" y="119"/>
                    </a:lnTo>
                    <a:lnTo>
                      <a:pt x="1473" y="117"/>
                    </a:lnTo>
                    <a:lnTo>
                      <a:pt x="1497" y="111"/>
                    </a:lnTo>
                    <a:lnTo>
                      <a:pt x="1523" y="104"/>
                    </a:lnTo>
                    <a:lnTo>
                      <a:pt x="1551" y="95"/>
                    </a:lnTo>
                    <a:lnTo>
                      <a:pt x="1579" y="83"/>
                    </a:lnTo>
                    <a:lnTo>
                      <a:pt x="1607" y="71"/>
                    </a:lnTo>
                    <a:lnTo>
                      <a:pt x="1632" y="59"/>
                    </a:lnTo>
                    <a:lnTo>
                      <a:pt x="1655" y="46"/>
                    </a:lnTo>
                    <a:lnTo>
                      <a:pt x="1674" y="34"/>
                    </a:lnTo>
                    <a:lnTo>
                      <a:pt x="1665" y="61"/>
                    </a:lnTo>
                    <a:lnTo>
                      <a:pt x="1653" y="88"/>
                    </a:lnTo>
                    <a:lnTo>
                      <a:pt x="1638" y="117"/>
                    </a:lnTo>
                    <a:lnTo>
                      <a:pt x="1621" y="143"/>
                    </a:lnTo>
                    <a:lnTo>
                      <a:pt x="1602" y="169"/>
                    </a:lnTo>
                    <a:lnTo>
                      <a:pt x="1583" y="192"/>
                    </a:lnTo>
                    <a:lnTo>
                      <a:pt x="1563" y="213"/>
                    </a:lnTo>
                    <a:lnTo>
                      <a:pt x="1544" y="230"/>
                    </a:lnTo>
                    <a:lnTo>
                      <a:pt x="1525" y="242"/>
                    </a:lnTo>
                    <a:lnTo>
                      <a:pt x="1556" y="237"/>
                    </a:lnTo>
                    <a:lnTo>
                      <a:pt x="1587" y="231"/>
                    </a:lnTo>
                    <a:lnTo>
                      <a:pt x="1616" y="223"/>
                    </a:lnTo>
                    <a:lnTo>
                      <a:pt x="1643" y="215"/>
                    </a:lnTo>
                    <a:lnTo>
                      <a:pt x="1668" y="205"/>
                    </a:lnTo>
                    <a:lnTo>
                      <a:pt x="1690" y="197"/>
                    </a:lnTo>
                    <a:lnTo>
                      <a:pt x="1709" y="189"/>
                    </a:lnTo>
                    <a:lnTo>
                      <a:pt x="1723" y="181"/>
                    </a:lnTo>
                    <a:lnTo>
                      <a:pt x="1696" y="224"/>
                    </a:lnTo>
                    <a:lnTo>
                      <a:pt x="1667" y="263"/>
                    </a:lnTo>
                    <a:lnTo>
                      <a:pt x="1637" y="299"/>
                    </a:lnTo>
                    <a:lnTo>
                      <a:pt x="1607" y="329"/>
                    </a:lnTo>
                    <a:lnTo>
                      <a:pt x="1577" y="355"/>
                    </a:lnTo>
                    <a:lnTo>
                      <a:pt x="1550" y="377"/>
                    </a:lnTo>
                    <a:lnTo>
                      <a:pt x="1550" y="382"/>
                    </a:lnTo>
                    <a:lnTo>
                      <a:pt x="1550" y="385"/>
                    </a:lnTo>
                    <a:lnTo>
                      <a:pt x="1550" y="388"/>
                    </a:lnTo>
                    <a:lnTo>
                      <a:pt x="1550" y="390"/>
                    </a:lnTo>
                    <a:lnTo>
                      <a:pt x="1551" y="473"/>
                    </a:lnTo>
                    <a:lnTo>
                      <a:pt x="1546" y="555"/>
                    </a:lnTo>
                    <a:lnTo>
                      <a:pt x="1534" y="635"/>
                    </a:lnTo>
                    <a:lnTo>
                      <a:pt x="1519" y="712"/>
                    </a:lnTo>
                    <a:lnTo>
                      <a:pt x="1498" y="787"/>
                    </a:lnTo>
                    <a:lnTo>
                      <a:pt x="1473" y="861"/>
                    </a:lnTo>
                    <a:lnTo>
                      <a:pt x="1442" y="931"/>
                    </a:lnTo>
                    <a:lnTo>
                      <a:pt x="1407" y="998"/>
                    </a:lnTo>
                    <a:lnTo>
                      <a:pt x="1368" y="1062"/>
                    </a:lnTo>
                    <a:lnTo>
                      <a:pt x="1324" y="1122"/>
                    </a:lnTo>
                    <a:lnTo>
                      <a:pt x="1277" y="1180"/>
                    </a:lnTo>
                    <a:lnTo>
                      <a:pt x="1226" y="1232"/>
                    </a:lnTo>
                    <a:lnTo>
                      <a:pt x="1172" y="1281"/>
                    </a:lnTo>
                    <a:lnTo>
                      <a:pt x="1114" y="1326"/>
                    </a:lnTo>
                    <a:lnTo>
                      <a:pt x="1054" y="1367"/>
                    </a:lnTo>
                    <a:lnTo>
                      <a:pt x="990" y="1403"/>
                    </a:lnTo>
                    <a:lnTo>
                      <a:pt x="923" y="1433"/>
                    </a:lnTo>
                    <a:lnTo>
                      <a:pt x="854" y="1459"/>
                    </a:lnTo>
                    <a:lnTo>
                      <a:pt x="782" y="1479"/>
                    </a:lnTo>
                    <a:lnTo>
                      <a:pt x="709" y="1494"/>
                    </a:lnTo>
                    <a:lnTo>
                      <a:pt x="634" y="1503"/>
                    </a:lnTo>
                    <a:lnTo>
                      <a:pt x="556" y="1506"/>
                    </a:lnTo>
                    <a:lnTo>
                      <a:pt x="481" y="1503"/>
                    </a:lnTo>
                    <a:lnTo>
                      <a:pt x="407" y="1495"/>
                    </a:lnTo>
                    <a:lnTo>
                      <a:pt x="334" y="1481"/>
                    </a:lnTo>
                    <a:lnTo>
                      <a:pt x="264" y="1463"/>
                    </a:lnTo>
                    <a:lnTo>
                      <a:pt x="195" y="1438"/>
                    </a:lnTo>
                    <a:lnTo>
                      <a:pt x="128" y="1409"/>
                    </a:lnTo>
                    <a:lnTo>
                      <a:pt x="63" y="1376"/>
                    </a:lnTo>
                    <a:lnTo>
                      <a:pt x="0" y="1337"/>
                    </a:lnTo>
                    <a:lnTo>
                      <a:pt x="54" y="1344"/>
                    </a:lnTo>
                    <a:lnTo>
                      <a:pt x="108" y="1345"/>
                    </a:lnTo>
                    <a:lnTo>
                      <a:pt x="158" y="1341"/>
                    </a:lnTo>
                    <a:lnTo>
                      <a:pt x="206" y="1334"/>
                    </a:lnTo>
                    <a:lnTo>
                      <a:pt x="252" y="1322"/>
                    </a:lnTo>
                    <a:lnTo>
                      <a:pt x="295" y="1308"/>
                    </a:lnTo>
                    <a:lnTo>
                      <a:pt x="334" y="1292"/>
                    </a:lnTo>
                    <a:lnTo>
                      <a:pt x="371" y="1273"/>
                    </a:lnTo>
                    <a:lnTo>
                      <a:pt x="403" y="1254"/>
                    </a:lnTo>
                    <a:lnTo>
                      <a:pt x="431" y="1234"/>
                    </a:lnTo>
                    <a:lnTo>
                      <a:pt x="457" y="1214"/>
                    </a:lnTo>
                    <a:lnTo>
                      <a:pt x="476" y="1196"/>
                    </a:lnTo>
                    <a:lnTo>
                      <a:pt x="492" y="1179"/>
                    </a:lnTo>
                    <a:lnTo>
                      <a:pt x="452" y="1176"/>
                    </a:lnTo>
                    <a:lnTo>
                      <a:pt x="414" y="1167"/>
                    </a:lnTo>
                    <a:lnTo>
                      <a:pt x="377" y="1154"/>
                    </a:lnTo>
                    <a:lnTo>
                      <a:pt x="341" y="1136"/>
                    </a:lnTo>
                    <a:lnTo>
                      <a:pt x="308" y="1115"/>
                    </a:lnTo>
                    <a:lnTo>
                      <a:pt x="277" y="1091"/>
                    </a:lnTo>
                    <a:lnTo>
                      <a:pt x="250" y="1065"/>
                    </a:lnTo>
                    <a:lnTo>
                      <a:pt x="226" y="1037"/>
                    </a:lnTo>
                    <a:lnTo>
                      <a:pt x="206" y="1007"/>
                    </a:lnTo>
                    <a:lnTo>
                      <a:pt x="191" y="977"/>
                    </a:lnTo>
                    <a:lnTo>
                      <a:pt x="180" y="948"/>
                    </a:lnTo>
                    <a:lnTo>
                      <a:pt x="175" y="919"/>
                    </a:lnTo>
                    <a:lnTo>
                      <a:pt x="191" y="921"/>
                    </a:lnTo>
                    <a:lnTo>
                      <a:pt x="210" y="923"/>
                    </a:lnTo>
                    <a:lnTo>
                      <a:pt x="233" y="925"/>
                    </a:lnTo>
                    <a:lnTo>
                      <a:pt x="257" y="923"/>
                    </a:lnTo>
                    <a:lnTo>
                      <a:pt x="281" y="921"/>
                    </a:lnTo>
                    <a:lnTo>
                      <a:pt x="303" y="916"/>
                    </a:lnTo>
                    <a:lnTo>
                      <a:pt x="323" y="907"/>
                    </a:lnTo>
                    <a:lnTo>
                      <a:pt x="279" y="892"/>
                    </a:lnTo>
                    <a:lnTo>
                      <a:pt x="239" y="873"/>
                    </a:lnTo>
                    <a:lnTo>
                      <a:pt x="204" y="852"/>
                    </a:lnTo>
                    <a:lnTo>
                      <a:pt x="173" y="828"/>
                    </a:lnTo>
                    <a:lnTo>
                      <a:pt x="146" y="802"/>
                    </a:lnTo>
                    <a:lnTo>
                      <a:pt x="122" y="775"/>
                    </a:lnTo>
                    <a:lnTo>
                      <a:pt x="104" y="747"/>
                    </a:lnTo>
                    <a:lnTo>
                      <a:pt x="87" y="716"/>
                    </a:lnTo>
                    <a:lnTo>
                      <a:pt x="74" y="686"/>
                    </a:lnTo>
                    <a:lnTo>
                      <a:pt x="64" y="654"/>
                    </a:lnTo>
                    <a:lnTo>
                      <a:pt x="56" y="623"/>
                    </a:lnTo>
                    <a:lnTo>
                      <a:pt x="51" y="593"/>
                    </a:lnTo>
                    <a:lnTo>
                      <a:pt x="49" y="562"/>
                    </a:lnTo>
                    <a:lnTo>
                      <a:pt x="48" y="533"/>
                    </a:lnTo>
                    <a:lnTo>
                      <a:pt x="64" y="547"/>
                    </a:lnTo>
                    <a:lnTo>
                      <a:pt x="83" y="557"/>
                    </a:lnTo>
                    <a:lnTo>
                      <a:pt x="103" y="564"/>
                    </a:lnTo>
                    <a:lnTo>
                      <a:pt x="124" y="571"/>
                    </a:lnTo>
                    <a:lnTo>
                      <a:pt x="146" y="575"/>
                    </a:lnTo>
                    <a:lnTo>
                      <a:pt x="166" y="577"/>
                    </a:lnTo>
                    <a:lnTo>
                      <a:pt x="186" y="577"/>
                    </a:lnTo>
                    <a:lnTo>
                      <a:pt x="203" y="577"/>
                    </a:lnTo>
                    <a:lnTo>
                      <a:pt x="176" y="555"/>
                    </a:lnTo>
                    <a:lnTo>
                      <a:pt x="150" y="530"/>
                    </a:lnTo>
                    <a:lnTo>
                      <a:pt x="126" y="500"/>
                    </a:lnTo>
                    <a:lnTo>
                      <a:pt x="104" y="466"/>
                    </a:lnTo>
                    <a:lnTo>
                      <a:pt x="85" y="429"/>
                    </a:lnTo>
                    <a:lnTo>
                      <a:pt x="70" y="390"/>
                    </a:lnTo>
                    <a:lnTo>
                      <a:pt x="59" y="348"/>
                    </a:lnTo>
                    <a:lnTo>
                      <a:pt x="51" y="304"/>
                    </a:lnTo>
                    <a:lnTo>
                      <a:pt x="48" y="258"/>
                    </a:lnTo>
                    <a:lnTo>
                      <a:pt x="51" y="212"/>
                    </a:lnTo>
                    <a:lnTo>
                      <a:pt x="60" y="165"/>
                    </a:lnTo>
                    <a:lnTo>
                      <a:pt x="74" y="118"/>
                    </a:lnTo>
                    <a:lnTo>
                      <a:pt x="96" y="71"/>
                    </a:lnTo>
                    <a:lnTo>
                      <a:pt x="135" y="123"/>
                    </a:lnTo>
                    <a:lnTo>
                      <a:pt x="179" y="170"/>
                    </a:lnTo>
                    <a:lnTo>
                      <a:pt x="225" y="215"/>
                    </a:lnTo>
                    <a:lnTo>
                      <a:pt x="275" y="256"/>
                    </a:lnTo>
                    <a:lnTo>
                      <a:pt x="328" y="294"/>
                    </a:lnTo>
                    <a:lnTo>
                      <a:pt x="382" y="328"/>
                    </a:lnTo>
                    <a:lnTo>
                      <a:pt x="438" y="359"/>
                    </a:lnTo>
                    <a:lnTo>
                      <a:pt x="495" y="387"/>
                    </a:lnTo>
                    <a:lnTo>
                      <a:pt x="554" y="410"/>
                    </a:lnTo>
                    <a:lnTo>
                      <a:pt x="614" y="429"/>
                    </a:lnTo>
                    <a:lnTo>
                      <a:pt x="673" y="445"/>
                    </a:lnTo>
                    <a:lnTo>
                      <a:pt x="732" y="457"/>
                    </a:lnTo>
                    <a:lnTo>
                      <a:pt x="791" y="464"/>
                    </a:lnTo>
                    <a:lnTo>
                      <a:pt x="848" y="468"/>
                    </a:lnTo>
                    <a:lnTo>
                      <a:pt x="848" y="468"/>
                    </a:lnTo>
                    <a:lnTo>
                      <a:pt x="842" y="426"/>
                    </a:lnTo>
                    <a:lnTo>
                      <a:pt x="840" y="382"/>
                    </a:lnTo>
                    <a:lnTo>
                      <a:pt x="842" y="335"/>
                    </a:lnTo>
                    <a:lnTo>
                      <a:pt x="850" y="289"/>
                    </a:lnTo>
                    <a:lnTo>
                      <a:pt x="863" y="244"/>
                    </a:lnTo>
                    <a:lnTo>
                      <a:pt x="881" y="203"/>
                    </a:lnTo>
                    <a:lnTo>
                      <a:pt x="903" y="165"/>
                    </a:lnTo>
                    <a:lnTo>
                      <a:pt x="929" y="129"/>
                    </a:lnTo>
                    <a:lnTo>
                      <a:pt x="959" y="97"/>
                    </a:lnTo>
                    <a:lnTo>
                      <a:pt x="992" y="69"/>
                    </a:lnTo>
                    <a:lnTo>
                      <a:pt x="1027" y="45"/>
                    </a:lnTo>
                    <a:lnTo>
                      <a:pt x="1066" y="26"/>
                    </a:lnTo>
                    <a:lnTo>
                      <a:pt x="1107" y="12"/>
                    </a:lnTo>
                    <a:lnTo>
                      <a:pt x="1150" y="3"/>
                    </a:lnTo>
                    <a:lnTo>
                      <a:pt x="119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80" name="Google Shape;80;p17"/>
            <p:cNvGrpSpPr/>
            <p:nvPr/>
          </p:nvGrpSpPr>
          <p:grpSpPr>
            <a:xfrm>
              <a:off x="5364576" y="2117725"/>
              <a:ext cx="1581912" cy="1581912"/>
              <a:chOff x="5364576" y="2117725"/>
              <a:chExt cx="1581912" cy="1581912"/>
            </a:xfrm>
          </p:grpSpPr>
          <p:sp>
            <p:nvSpPr>
              <p:cNvPr id="81" name="Google Shape;81;p17"/>
              <p:cNvSpPr/>
              <p:nvPr/>
            </p:nvSpPr>
            <p:spPr>
              <a:xfrm>
                <a:off x="5846763" y="2609437"/>
                <a:ext cx="617538" cy="598488"/>
              </a:xfrm>
              <a:custGeom>
                <a:avLst/>
                <a:gdLst/>
                <a:ahLst/>
                <a:cxnLst/>
                <a:rect l="l" t="t" r="r" b="b"/>
                <a:pathLst>
                  <a:path w="1557" h="1506" extrusionOk="0">
                    <a:moveTo>
                      <a:pt x="13" y="457"/>
                    </a:moveTo>
                    <a:lnTo>
                      <a:pt x="340" y="457"/>
                    </a:lnTo>
                    <a:lnTo>
                      <a:pt x="340" y="1506"/>
                    </a:lnTo>
                    <a:lnTo>
                      <a:pt x="13" y="1506"/>
                    </a:lnTo>
                    <a:lnTo>
                      <a:pt x="13" y="457"/>
                    </a:lnTo>
                    <a:close/>
                    <a:moveTo>
                      <a:pt x="1173" y="430"/>
                    </a:moveTo>
                    <a:lnTo>
                      <a:pt x="1221" y="433"/>
                    </a:lnTo>
                    <a:lnTo>
                      <a:pt x="1266" y="440"/>
                    </a:lnTo>
                    <a:lnTo>
                      <a:pt x="1308" y="452"/>
                    </a:lnTo>
                    <a:lnTo>
                      <a:pt x="1348" y="469"/>
                    </a:lnTo>
                    <a:lnTo>
                      <a:pt x="1384" y="490"/>
                    </a:lnTo>
                    <a:lnTo>
                      <a:pt x="1419" y="517"/>
                    </a:lnTo>
                    <a:lnTo>
                      <a:pt x="1451" y="548"/>
                    </a:lnTo>
                    <a:lnTo>
                      <a:pt x="1478" y="584"/>
                    </a:lnTo>
                    <a:lnTo>
                      <a:pt x="1502" y="625"/>
                    </a:lnTo>
                    <a:lnTo>
                      <a:pt x="1522" y="669"/>
                    </a:lnTo>
                    <a:lnTo>
                      <a:pt x="1537" y="716"/>
                    </a:lnTo>
                    <a:lnTo>
                      <a:pt x="1548" y="770"/>
                    </a:lnTo>
                    <a:lnTo>
                      <a:pt x="1554" y="826"/>
                    </a:lnTo>
                    <a:lnTo>
                      <a:pt x="1557" y="887"/>
                    </a:lnTo>
                    <a:lnTo>
                      <a:pt x="1557" y="1506"/>
                    </a:lnTo>
                    <a:lnTo>
                      <a:pt x="1221" y="1506"/>
                    </a:lnTo>
                    <a:lnTo>
                      <a:pt x="1221" y="922"/>
                    </a:lnTo>
                    <a:lnTo>
                      <a:pt x="1219" y="873"/>
                    </a:lnTo>
                    <a:lnTo>
                      <a:pt x="1213" y="831"/>
                    </a:lnTo>
                    <a:lnTo>
                      <a:pt x="1203" y="794"/>
                    </a:lnTo>
                    <a:lnTo>
                      <a:pt x="1189" y="763"/>
                    </a:lnTo>
                    <a:lnTo>
                      <a:pt x="1170" y="738"/>
                    </a:lnTo>
                    <a:lnTo>
                      <a:pt x="1148" y="718"/>
                    </a:lnTo>
                    <a:lnTo>
                      <a:pt x="1122" y="704"/>
                    </a:lnTo>
                    <a:lnTo>
                      <a:pt x="1092" y="696"/>
                    </a:lnTo>
                    <a:lnTo>
                      <a:pt x="1058" y="693"/>
                    </a:lnTo>
                    <a:lnTo>
                      <a:pt x="1023" y="696"/>
                    </a:lnTo>
                    <a:lnTo>
                      <a:pt x="990" y="703"/>
                    </a:lnTo>
                    <a:lnTo>
                      <a:pt x="963" y="716"/>
                    </a:lnTo>
                    <a:lnTo>
                      <a:pt x="938" y="735"/>
                    </a:lnTo>
                    <a:lnTo>
                      <a:pt x="917" y="758"/>
                    </a:lnTo>
                    <a:lnTo>
                      <a:pt x="900" y="787"/>
                    </a:lnTo>
                    <a:lnTo>
                      <a:pt x="886" y="820"/>
                    </a:lnTo>
                    <a:lnTo>
                      <a:pt x="881" y="834"/>
                    </a:lnTo>
                    <a:lnTo>
                      <a:pt x="877" y="851"/>
                    </a:lnTo>
                    <a:lnTo>
                      <a:pt x="874" y="874"/>
                    </a:lnTo>
                    <a:lnTo>
                      <a:pt x="874" y="901"/>
                    </a:lnTo>
                    <a:lnTo>
                      <a:pt x="874" y="1506"/>
                    </a:lnTo>
                    <a:lnTo>
                      <a:pt x="539" y="1506"/>
                    </a:lnTo>
                    <a:lnTo>
                      <a:pt x="539" y="793"/>
                    </a:lnTo>
                    <a:lnTo>
                      <a:pt x="539" y="718"/>
                    </a:lnTo>
                    <a:lnTo>
                      <a:pt x="537" y="649"/>
                    </a:lnTo>
                    <a:lnTo>
                      <a:pt x="537" y="589"/>
                    </a:lnTo>
                    <a:lnTo>
                      <a:pt x="536" y="537"/>
                    </a:lnTo>
                    <a:lnTo>
                      <a:pt x="534" y="493"/>
                    </a:lnTo>
                    <a:lnTo>
                      <a:pt x="532" y="457"/>
                    </a:lnTo>
                    <a:lnTo>
                      <a:pt x="818" y="457"/>
                    </a:lnTo>
                    <a:lnTo>
                      <a:pt x="839" y="598"/>
                    </a:lnTo>
                    <a:lnTo>
                      <a:pt x="869" y="559"/>
                    </a:lnTo>
                    <a:lnTo>
                      <a:pt x="902" y="526"/>
                    </a:lnTo>
                    <a:lnTo>
                      <a:pt x="938" y="496"/>
                    </a:lnTo>
                    <a:lnTo>
                      <a:pt x="978" y="473"/>
                    </a:lnTo>
                    <a:lnTo>
                      <a:pt x="1022" y="455"/>
                    </a:lnTo>
                    <a:lnTo>
                      <a:pt x="1069" y="441"/>
                    </a:lnTo>
                    <a:lnTo>
                      <a:pt x="1120" y="434"/>
                    </a:lnTo>
                    <a:lnTo>
                      <a:pt x="1173" y="430"/>
                    </a:lnTo>
                    <a:close/>
                    <a:moveTo>
                      <a:pt x="177" y="0"/>
                    </a:moveTo>
                    <a:lnTo>
                      <a:pt x="215" y="3"/>
                    </a:lnTo>
                    <a:lnTo>
                      <a:pt x="247" y="9"/>
                    </a:lnTo>
                    <a:lnTo>
                      <a:pt x="275" y="19"/>
                    </a:lnTo>
                    <a:lnTo>
                      <a:pt x="300" y="33"/>
                    </a:lnTo>
                    <a:lnTo>
                      <a:pt x="319" y="50"/>
                    </a:lnTo>
                    <a:lnTo>
                      <a:pt x="335" y="72"/>
                    </a:lnTo>
                    <a:lnTo>
                      <a:pt x="346" y="98"/>
                    </a:lnTo>
                    <a:lnTo>
                      <a:pt x="352" y="129"/>
                    </a:lnTo>
                    <a:lnTo>
                      <a:pt x="355" y="163"/>
                    </a:lnTo>
                    <a:lnTo>
                      <a:pt x="352" y="196"/>
                    </a:lnTo>
                    <a:lnTo>
                      <a:pt x="346" y="226"/>
                    </a:lnTo>
                    <a:lnTo>
                      <a:pt x="335" y="252"/>
                    </a:lnTo>
                    <a:lnTo>
                      <a:pt x="319" y="274"/>
                    </a:lnTo>
                    <a:lnTo>
                      <a:pt x="300" y="291"/>
                    </a:lnTo>
                    <a:lnTo>
                      <a:pt x="275" y="306"/>
                    </a:lnTo>
                    <a:lnTo>
                      <a:pt x="247" y="316"/>
                    </a:lnTo>
                    <a:lnTo>
                      <a:pt x="215" y="322"/>
                    </a:lnTo>
                    <a:lnTo>
                      <a:pt x="177" y="324"/>
                    </a:lnTo>
                    <a:lnTo>
                      <a:pt x="140" y="322"/>
                    </a:lnTo>
                    <a:lnTo>
                      <a:pt x="107" y="316"/>
                    </a:lnTo>
                    <a:lnTo>
                      <a:pt x="78" y="306"/>
                    </a:lnTo>
                    <a:lnTo>
                      <a:pt x="54" y="291"/>
                    </a:lnTo>
                    <a:lnTo>
                      <a:pt x="35" y="274"/>
                    </a:lnTo>
                    <a:lnTo>
                      <a:pt x="18" y="252"/>
                    </a:lnTo>
                    <a:lnTo>
                      <a:pt x="8" y="226"/>
                    </a:lnTo>
                    <a:lnTo>
                      <a:pt x="1" y="196"/>
                    </a:lnTo>
                    <a:lnTo>
                      <a:pt x="0" y="163"/>
                    </a:lnTo>
                    <a:lnTo>
                      <a:pt x="2" y="130"/>
                    </a:lnTo>
                    <a:lnTo>
                      <a:pt x="12" y="99"/>
                    </a:lnTo>
                    <a:lnTo>
                      <a:pt x="28" y="72"/>
                    </a:lnTo>
                    <a:lnTo>
                      <a:pt x="51" y="48"/>
                    </a:lnTo>
                    <a:lnTo>
                      <a:pt x="77" y="27"/>
                    </a:lnTo>
                    <a:lnTo>
                      <a:pt x="108" y="13"/>
                    </a:lnTo>
                    <a:lnTo>
                      <a:pt x="140" y="4"/>
                    </a:lnTo>
                    <a:lnTo>
                      <a:pt x="17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82" name="Google Shape;82;p17"/>
              <p:cNvSpPr/>
              <p:nvPr/>
            </p:nvSpPr>
            <p:spPr>
              <a:xfrm>
                <a:off x="5364576" y="2117725"/>
                <a:ext cx="1581912" cy="1581912"/>
              </a:xfrm>
              <a:custGeom>
                <a:avLst/>
                <a:gdLst/>
                <a:ahLst/>
                <a:cxnLst/>
                <a:rect l="l" t="t" r="r" b="b"/>
                <a:pathLst>
                  <a:path w="3445" h="3443" extrusionOk="0">
                    <a:moveTo>
                      <a:pt x="1722" y="269"/>
                    </a:moveTo>
                    <a:lnTo>
                      <a:pt x="1622" y="272"/>
                    </a:lnTo>
                    <a:lnTo>
                      <a:pt x="1525" y="283"/>
                    </a:lnTo>
                    <a:lnTo>
                      <a:pt x="1430" y="298"/>
                    </a:lnTo>
                    <a:lnTo>
                      <a:pt x="1336" y="321"/>
                    </a:lnTo>
                    <a:lnTo>
                      <a:pt x="1245" y="350"/>
                    </a:lnTo>
                    <a:lnTo>
                      <a:pt x="1156" y="383"/>
                    </a:lnTo>
                    <a:lnTo>
                      <a:pt x="1071" y="423"/>
                    </a:lnTo>
                    <a:lnTo>
                      <a:pt x="989" y="468"/>
                    </a:lnTo>
                    <a:lnTo>
                      <a:pt x="910" y="517"/>
                    </a:lnTo>
                    <a:lnTo>
                      <a:pt x="835" y="572"/>
                    </a:lnTo>
                    <a:lnTo>
                      <a:pt x="762" y="631"/>
                    </a:lnTo>
                    <a:lnTo>
                      <a:pt x="694" y="695"/>
                    </a:lnTo>
                    <a:lnTo>
                      <a:pt x="632" y="762"/>
                    </a:lnTo>
                    <a:lnTo>
                      <a:pt x="572" y="834"/>
                    </a:lnTo>
                    <a:lnTo>
                      <a:pt x="517" y="910"/>
                    </a:lnTo>
                    <a:lnTo>
                      <a:pt x="467" y="988"/>
                    </a:lnTo>
                    <a:lnTo>
                      <a:pt x="423" y="1071"/>
                    </a:lnTo>
                    <a:lnTo>
                      <a:pt x="383" y="1157"/>
                    </a:lnTo>
                    <a:lnTo>
                      <a:pt x="350" y="1245"/>
                    </a:lnTo>
                    <a:lnTo>
                      <a:pt x="322" y="1336"/>
                    </a:lnTo>
                    <a:lnTo>
                      <a:pt x="298" y="1429"/>
                    </a:lnTo>
                    <a:lnTo>
                      <a:pt x="283" y="1524"/>
                    </a:lnTo>
                    <a:lnTo>
                      <a:pt x="272" y="1622"/>
                    </a:lnTo>
                    <a:lnTo>
                      <a:pt x="269" y="1722"/>
                    </a:lnTo>
                    <a:lnTo>
                      <a:pt x="272" y="1821"/>
                    </a:lnTo>
                    <a:lnTo>
                      <a:pt x="283" y="1919"/>
                    </a:lnTo>
                    <a:lnTo>
                      <a:pt x="298" y="2014"/>
                    </a:lnTo>
                    <a:lnTo>
                      <a:pt x="322" y="2107"/>
                    </a:lnTo>
                    <a:lnTo>
                      <a:pt x="350" y="2198"/>
                    </a:lnTo>
                    <a:lnTo>
                      <a:pt x="383" y="2287"/>
                    </a:lnTo>
                    <a:lnTo>
                      <a:pt x="423" y="2372"/>
                    </a:lnTo>
                    <a:lnTo>
                      <a:pt x="467" y="2455"/>
                    </a:lnTo>
                    <a:lnTo>
                      <a:pt x="517" y="2533"/>
                    </a:lnTo>
                    <a:lnTo>
                      <a:pt x="572" y="2608"/>
                    </a:lnTo>
                    <a:lnTo>
                      <a:pt x="632" y="2681"/>
                    </a:lnTo>
                    <a:lnTo>
                      <a:pt x="694" y="2749"/>
                    </a:lnTo>
                    <a:lnTo>
                      <a:pt x="762" y="2812"/>
                    </a:lnTo>
                    <a:lnTo>
                      <a:pt x="835" y="2871"/>
                    </a:lnTo>
                    <a:lnTo>
                      <a:pt x="910" y="2926"/>
                    </a:lnTo>
                    <a:lnTo>
                      <a:pt x="989" y="2976"/>
                    </a:lnTo>
                    <a:lnTo>
                      <a:pt x="1071" y="3020"/>
                    </a:lnTo>
                    <a:lnTo>
                      <a:pt x="1156" y="3060"/>
                    </a:lnTo>
                    <a:lnTo>
                      <a:pt x="1245" y="3093"/>
                    </a:lnTo>
                    <a:lnTo>
                      <a:pt x="1336" y="3121"/>
                    </a:lnTo>
                    <a:lnTo>
                      <a:pt x="1430" y="3144"/>
                    </a:lnTo>
                    <a:lnTo>
                      <a:pt x="1525" y="3160"/>
                    </a:lnTo>
                    <a:lnTo>
                      <a:pt x="1622" y="3171"/>
                    </a:lnTo>
                    <a:lnTo>
                      <a:pt x="1722" y="3174"/>
                    </a:lnTo>
                    <a:lnTo>
                      <a:pt x="1821" y="3171"/>
                    </a:lnTo>
                    <a:lnTo>
                      <a:pt x="1920" y="3160"/>
                    </a:lnTo>
                    <a:lnTo>
                      <a:pt x="2015" y="3144"/>
                    </a:lnTo>
                    <a:lnTo>
                      <a:pt x="2108" y="3121"/>
                    </a:lnTo>
                    <a:lnTo>
                      <a:pt x="2199" y="3093"/>
                    </a:lnTo>
                    <a:lnTo>
                      <a:pt x="2287" y="3060"/>
                    </a:lnTo>
                    <a:lnTo>
                      <a:pt x="2373" y="3020"/>
                    </a:lnTo>
                    <a:lnTo>
                      <a:pt x="2456" y="2976"/>
                    </a:lnTo>
                    <a:lnTo>
                      <a:pt x="2535" y="2926"/>
                    </a:lnTo>
                    <a:lnTo>
                      <a:pt x="2610" y="2871"/>
                    </a:lnTo>
                    <a:lnTo>
                      <a:pt x="2682" y="2812"/>
                    </a:lnTo>
                    <a:lnTo>
                      <a:pt x="2749" y="2749"/>
                    </a:lnTo>
                    <a:lnTo>
                      <a:pt x="2813" y="2681"/>
                    </a:lnTo>
                    <a:lnTo>
                      <a:pt x="2873" y="2608"/>
                    </a:lnTo>
                    <a:lnTo>
                      <a:pt x="2927" y="2533"/>
                    </a:lnTo>
                    <a:lnTo>
                      <a:pt x="2977" y="2455"/>
                    </a:lnTo>
                    <a:lnTo>
                      <a:pt x="3022" y="2372"/>
                    </a:lnTo>
                    <a:lnTo>
                      <a:pt x="3062" y="2287"/>
                    </a:lnTo>
                    <a:lnTo>
                      <a:pt x="3095" y="2198"/>
                    </a:lnTo>
                    <a:lnTo>
                      <a:pt x="3123" y="2107"/>
                    </a:lnTo>
                    <a:lnTo>
                      <a:pt x="3146" y="2014"/>
                    </a:lnTo>
                    <a:lnTo>
                      <a:pt x="3162" y="1919"/>
                    </a:lnTo>
                    <a:lnTo>
                      <a:pt x="3173" y="1821"/>
                    </a:lnTo>
                    <a:lnTo>
                      <a:pt x="3176" y="1722"/>
                    </a:lnTo>
                    <a:lnTo>
                      <a:pt x="3173" y="1622"/>
                    </a:lnTo>
                    <a:lnTo>
                      <a:pt x="3162" y="1524"/>
                    </a:lnTo>
                    <a:lnTo>
                      <a:pt x="3146" y="1429"/>
                    </a:lnTo>
                    <a:lnTo>
                      <a:pt x="3123" y="1336"/>
                    </a:lnTo>
                    <a:lnTo>
                      <a:pt x="3095" y="1245"/>
                    </a:lnTo>
                    <a:lnTo>
                      <a:pt x="3062" y="1157"/>
                    </a:lnTo>
                    <a:lnTo>
                      <a:pt x="3022" y="1071"/>
                    </a:lnTo>
                    <a:lnTo>
                      <a:pt x="2977" y="988"/>
                    </a:lnTo>
                    <a:lnTo>
                      <a:pt x="2927" y="910"/>
                    </a:lnTo>
                    <a:lnTo>
                      <a:pt x="2873" y="834"/>
                    </a:lnTo>
                    <a:lnTo>
                      <a:pt x="2813" y="762"/>
                    </a:lnTo>
                    <a:lnTo>
                      <a:pt x="2749" y="695"/>
                    </a:lnTo>
                    <a:lnTo>
                      <a:pt x="2682" y="631"/>
                    </a:lnTo>
                    <a:lnTo>
                      <a:pt x="2610" y="572"/>
                    </a:lnTo>
                    <a:lnTo>
                      <a:pt x="2535" y="517"/>
                    </a:lnTo>
                    <a:lnTo>
                      <a:pt x="2456" y="468"/>
                    </a:lnTo>
                    <a:lnTo>
                      <a:pt x="2373" y="423"/>
                    </a:lnTo>
                    <a:lnTo>
                      <a:pt x="2287" y="383"/>
                    </a:lnTo>
                    <a:lnTo>
                      <a:pt x="2199" y="350"/>
                    </a:lnTo>
                    <a:lnTo>
                      <a:pt x="2108" y="321"/>
                    </a:lnTo>
                    <a:lnTo>
                      <a:pt x="2015" y="298"/>
                    </a:lnTo>
                    <a:lnTo>
                      <a:pt x="1920" y="283"/>
                    </a:lnTo>
                    <a:lnTo>
                      <a:pt x="1821" y="272"/>
                    </a:lnTo>
                    <a:lnTo>
                      <a:pt x="1722" y="269"/>
                    </a:lnTo>
                    <a:close/>
                    <a:moveTo>
                      <a:pt x="1722" y="0"/>
                    </a:moveTo>
                    <a:lnTo>
                      <a:pt x="1828" y="3"/>
                    </a:lnTo>
                    <a:lnTo>
                      <a:pt x="1930" y="13"/>
                    </a:lnTo>
                    <a:lnTo>
                      <a:pt x="2032" y="28"/>
                    </a:lnTo>
                    <a:lnTo>
                      <a:pt x="2131" y="49"/>
                    </a:lnTo>
                    <a:lnTo>
                      <a:pt x="2229" y="76"/>
                    </a:lnTo>
                    <a:lnTo>
                      <a:pt x="2323" y="108"/>
                    </a:lnTo>
                    <a:lnTo>
                      <a:pt x="2415" y="146"/>
                    </a:lnTo>
                    <a:lnTo>
                      <a:pt x="2505" y="187"/>
                    </a:lnTo>
                    <a:lnTo>
                      <a:pt x="2591" y="236"/>
                    </a:lnTo>
                    <a:lnTo>
                      <a:pt x="2675" y="288"/>
                    </a:lnTo>
                    <a:lnTo>
                      <a:pt x="2756" y="344"/>
                    </a:lnTo>
                    <a:lnTo>
                      <a:pt x="2832" y="405"/>
                    </a:lnTo>
                    <a:lnTo>
                      <a:pt x="2905" y="470"/>
                    </a:lnTo>
                    <a:lnTo>
                      <a:pt x="2975" y="539"/>
                    </a:lnTo>
                    <a:lnTo>
                      <a:pt x="3040" y="612"/>
                    </a:lnTo>
                    <a:lnTo>
                      <a:pt x="3100" y="689"/>
                    </a:lnTo>
                    <a:lnTo>
                      <a:pt x="3157" y="769"/>
                    </a:lnTo>
                    <a:lnTo>
                      <a:pt x="3209" y="853"/>
                    </a:lnTo>
                    <a:lnTo>
                      <a:pt x="3257" y="939"/>
                    </a:lnTo>
                    <a:lnTo>
                      <a:pt x="3299" y="1029"/>
                    </a:lnTo>
                    <a:lnTo>
                      <a:pt x="3337" y="1121"/>
                    </a:lnTo>
                    <a:lnTo>
                      <a:pt x="3369" y="1215"/>
                    </a:lnTo>
                    <a:lnTo>
                      <a:pt x="3396" y="1313"/>
                    </a:lnTo>
                    <a:lnTo>
                      <a:pt x="3417" y="1412"/>
                    </a:lnTo>
                    <a:lnTo>
                      <a:pt x="3432" y="1514"/>
                    </a:lnTo>
                    <a:lnTo>
                      <a:pt x="3442" y="1616"/>
                    </a:lnTo>
                    <a:lnTo>
                      <a:pt x="3445" y="1722"/>
                    </a:lnTo>
                    <a:lnTo>
                      <a:pt x="3442" y="1827"/>
                    </a:lnTo>
                    <a:lnTo>
                      <a:pt x="3432" y="1929"/>
                    </a:lnTo>
                    <a:lnTo>
                      <a:pt x="3417" y="2031"/>
                    </a:lnTo>
                    <a:lnTo>
                      <a:pt x="3396" y="2130"/>
                    </a:lnTo>
                    <a:lnTo>
                      <a:pt x="3369" y="2227"/>
                    </a:lnTo>
                    <a:lnTo>
                      <a:pt x="3337" y="2322"/>
                    </a:lnTo>
                    <a:lnTo>
                      <a:pt x="3299" y="2414"/>
                    </a:lnTo>
                    <a:lnTo>
                      <a:pt x="3257" y="2504"/>
                    </a:lnTo>
                    <a:lnTo>
                      <a:pt x="3209" y="2591"/>
                    </a:lnTo>
                    <a:lnTo>
                      <a:pt x="3157" y="2673"/>
                    </a:lnTo>
                    <a:lnTo>
                      <a:pt x="3100" y="2754"/>
                    </a:lnTo>
                    <a:lnTo>
                      <a:pt x="3040" y="2830"/>
                    </a:lnTo>
                    <a:lnTo>
                      <a:pt x="2975" y="2904"/>
                    </a:lnTo>
                    <a:lnTo>
                      <a:pt x="2905" y="2973"/>
                    </a:lnTo>
                    <a:lnTo>
                      <a:pt x="2832" y="3038"/>
                    </a:lnTo>
                    <a:lnTo>
                      <a:pt x="2756" y="3099"/>
                    </a:lnTo>
                    <a:lnTo>
                      <a:pt x="2675" y="3156"/>
                    </a:lnTo>
                    <a:lnTo>
                      <a:pt x="2591" y="3207"/>
                    </a:lnTo>
                    <a:lnTo>
                      <a:pt x="2505" y="3255"/>
                    </a:lnTo>
                    <a:lnTo>
                      <a:pt x="2415" y="3297"/>
                    </a:lnTo>
                    <a:lnTo>
                      <a:pt x="2323" y="3335"/>
                    </a:lnTo>
                    <a:lnTo>
                      <a:pt x="2229" y="3367"/>
                    </a:lnTo>
                    <a:lnTo>
                      <a:pt x="2131" y="3393"/>
                    </a:lnTo>
                    <a:lnTo>
                      <a:pt x="2032" y="3414"/>
                    </a:lnTo>
                    <a:lnTo>
                      <a:pt x="1930" y="3430"/>
                    </a:lnTo>
                    <a:lnTo>
                      <a:pt x="1828" y="3440"/>
                    </a:lnTo>
                    <a:lnTo>
                      <a:pt x="1722" y="3443"/>
                    </a:lnTo>
                    <a:lnTo>
                      <a:pt x="1617" y="3440"/>
                    </a:lnTo>
                    <a:lnTo>
                      <a:pt x="1514" y="3430"/>
                    </a:lnTo>
                    <a:lnTo>
                      <a:pt x="1413" y="3414"/>
                    </a:lnTo>
                    <a:lnTo>
                      <a:pt x="1313" y="3393"/>
                    </a:lnTo>
                    <a:lnTo>
                      <a:pt x="1216" y="3367"/>
                    </a:lnTo>
                    <a:lnTo>
                      <a:pt x="1122" y="3335"/>
                    </a:lnTo>
                    <a:lnTo>
                      <a:pt x="1030" y="3297"/>
                    </a:lnTo>
                    <a:lnTo>
                      <a:pt x="939" y="3255"/>
                    </a:lnTo>
                    <a:lnTo>
                      <a:pt x="853" y="3207"/>
                    </a:lnTo>
                    <a:lnTo>
                      <a:pt x="770" y="3156"/>
                    </a:lnTo>
                    <a:lnTo>
                      <a:pt x="689" y="3099"/>
                    </a:lnTo>
                    <a:lnTo>
                      <a:pt x="613" y="3038"/>
                    </a:lnTo>
                    <a:lnTo>
                      <a:pt x="539" y="2973"/>
                    </a:lnTo>
                    <a:lnTo>
                      <a:pt x="470" y="2904"/>
                    </a:lnTo>
                    <a:lnTo>
                      <a:pt x="405" y="2830"/>
                    </a:lnTo>
                    <a:lnTo>
                      <a:pt x="344" y="2754"/>
                    </a:lnTo>
                    <a:lnTo>
                      <a:pt x="287" y="2673"/>
                    </a:lnTo>
                    <a:lnTo>
                      <a:pt x="236" y="2591"/>
                    </a:lnTo>
                    <a:lnTo>
                      <a:pt x="187" y="2504"/>
                    </a:lnTo>
                    <a:lnTo>
                      <a:pt x="146" y="2414"/>
                    </a:lnTo>
                    <a:lnTo>
                      <a:pt x="108" y="2322"/>
                    </a:lnTo>
                    <a:lnTo>
                      <a:pt x="75" y="2227"/>
                    </a:lnTo>
                    <a:lnTo>
                      <a:pt x="49" y="2130"/>
                    </a:lnTo>
                    <a:lnTo>
                      <a:pt x="28" y="2031"/>
                    </a:lnTo>
                    <a:lnTo>
                      <a:pt x="13" y="1929"/>
                    </a:lnTo>
                    <a:lnTo>
                      <a:pt x="3" y="1827"/>
                    </a:lnTo>
                    <a:lnTo>
                      <a:pt x="0" y="1722"/>
                    </a:lnTo>
                    <a:lnTo>
                      <a:pt x="3" y="1616"/>
                    </a:lnTo>
                    <a:lnTo>
                      <a:pt x="13" y="1514"/>
                    </a:lnTo>
                    <a:lnTo>
                      <a:pt x="28" y="1412"/>
                    </a:lnTo>
                    <a:lnTo>
                      <a:pt x="49" y="1313"/>
                    </a:lnTo>
                    <a:lnTo>
                      <a:pt x="75" y="1215"/>
                    </a:lnTo>
                    <a:lnTo>
                      <a:pt x="108" y="1121"/>
                    </a:lnTo>
                    <a:lnTo>
                      <a:pt x="146" y="1029"/>
                    </a:lnTo>
                    <a:lnTo>
                      <a:pt x="187" y="939"/>
                    </a:lnTo>
                    <a:lnTo>
                      <a:pt x="236" y="853"/>
                    </a:lnTo>
                    <a:lnTo>
                      <a:pt x="287" y="769"/>
                    </a:lnTo>
                    <a:lnTo>
                      <a:pt x="344" y="689"/>
                    </a:lnTo>
                    <a:lnTo>
                      <a:pt x="405" y="612"/>
                    </a:lnTo>
                    <a:lnTo>
                      <a:pt x="470" y="539"/>
                    </a:lnTo>
                    <a:lnTo>
                      <a:pt x="539" y="470"/>
                    </a:lnTo>
                    <a:lnTo>
                      <a:pt x="613" y="405"/>
                    </a:lnTo>
                    <a:lnTo>
                      <a:pt x="689" y="344"/>
                    </a:lnTo>
                    <a:lnTo>
                      <a:pt x="770" y="288"/>
                    </a:lnTo>
                    <a:lnTo>
                      <a:pt x="853" y="236"/>
                    </a:lnTo>
                    <a:lnTo>
                      <a:pt x="939" y="187"/>
                    </a:lnTo>
                    <a:lnTo>
                      <a:pt x="1030" y="146"/>
                    </a:lnTo>
                    <a:lnTo>
                      <a:pt x="1122" y="108"/>
                    </a:lnTo>
                    <a:lnTo>
                      <a:pt x="1216" y="76"/>
                    </a:lnTo>
                    <a:lnTo>
                      <a:pt x="1313" y="49"/>
                    </a:lnTo>
                    <a:lnTo>
                      <a:pt x="1413" y="28"/>
                    </a:lnTo>
                    <a:lnTo>
                      <a:pt x="1514" y="13"/>
                    </a:lnTo>
                    <a:lnTo>
                      <a:pt x="1617" y="3"/>
                    </a:lnTo>
                    <a:lnTo>
                      <a:pt x="172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83" name="Google Shape;83;p17"/>
          <p:cNvGrpSpPr/>
          <p:nvPr/>
        </p:nvGrpSpPr>
        <p:grpSpPr>
          <a:xfrm>
            <a:off x="7006229" y="4116504"/>
            <a:ext cx="762645" cy="231153"/>
            <a:chOff x="1371600" y="2116138"/>
            <a:chExt cx="5574888" cy="1584325"/>
          </a:xfrm>
        </p:grpSpPr>
        <p:grpSp>
          <p:nvGrpSpPr>
            <p:cNvPr id="84" name="Google Shape;84;p17"/>
            <p:cNvGrpSpPr/>
            <p:nvPr/>
          </p:nvGrpSpPr>
          <p:grpSpPr>
            <a:xfrm>
              <a:off x="1371600" y="2116138"/>
              <a:ext cx="1584325" cy="1584325"/>
              <a:chOff x="1371600" y="2116138"/>
              <a:chExt cx="1584325" cy="1584325"/>
            </a:xfrm>
          </p:grpSpPr>
          <p:sp>
            <p:nvSpPr>
              <p:cNvPr id="85" name="Google Shape;85;p17"/>
              <p:cNvSpPr/>
              <p:nvPr/>
            </p:nvSpPr>
            <p:spPr>
              <a:xfrm>
                <a:off x="1371600" y="2116138"/>
                <a:ext cx="1584325" cy="1584325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992" extrusionOk="0">
                    <a:moveTo>
                      <a:pt x="1996" y="312"/>
                    </a:moveTo>
                    <a:lnTo>
                      <a:pt x="1881" y="315"/>
                    </a:lnTo>
                    <a:lnTo>
                      <a:pt x="1768" y="327"/>
                    </a:lnTo>
                    <a:lnTo>
                      <a:pt x="1657" y="346"/>
                    </a:lnTo>
                    <a:lnTo>
                      <a:pt x="1549" y="372"/>
                    </a:lnTo>
                    <a:lnTo>
                      <a:pt x="1443" y="405"/>
                    </a:lnTo>
                    <a:lnTo>
                      <a:pt x="1340" y="444"/>
                    </a:lnTo>
                    <a:lnTo>
                      <a:pt x="1242" y="490"/>
                    </a:lnTo>
                    <a:lnTo>
                      <a:pt x="1146" y="542"/>
                    </a:lnTo>
                    <a:lnTo>
                      <a:pt x="1055" y="599"/>
                    </a:lnTo>
                    <a:lnTo>
                      <a:pt x="968" y="662"/>
                    </a:lnTo>
                    <a:lnTo>
                      <a:pt x="884" y="732"/>
                    </a:lnTo>
                    <a:lnTo>
                      <a:pt x="805" y="806"/>
                    </a:lnTo>
                    <a:lnTo>
                      <a:pt x="732" y="883"/>
                    </a:lnTo>
                    <a:lnTo>
                      <a:pt x="663" y="967"/>
                    </a:lnTo>
                    <a:lnTo>
                      <a:pt x="600" y="1054"/>
                    </a:lnTo>
                    <a:lnTo>
                      <a:pt x="541" y="1145"/>
                    </a:lnTo>
                    <a:lnTo>
                      <a:pt x="490" y="1241"/>
                    </a:lnTo>
                    <a:lnTo>
                      <a:pt x="444" y="1341"/>
                    </a:lnTo>
                    <a:lnTo>
                      <a:pt x="405" y="1443"/>
                    </a:lnTo>
                    <a:lnTo>
                      <a:pt x="373" y="1548"/>
                    </a:lnTo>
                    <a:lnTo>
                      <a:pt x="346" y="1656"/>
                    </a:lnTo>
                    <a:lnTo>
                      <a:pt x="328" y="1767"/>
                    </a:lnTo>
                    <a:lnTo>
                      <a:pt x="315" y="1881"/>
                    </a:lnTo>
                    <a:lnTo>
                      <a:pt x="312" y="1996"/>
                    </a:lnTo>
                    <a:lnTo>
                      <a:pt x="315" y="2111"/>
                    </a:lnTo>
                    <a:lnTo>
                      <a:pt x="328" y="2224"/>
                    </a:lnTo>
                    <a:lnTo>
                      <a:pt x="346" y="2335"/>
                    </a:lnTo>
                    <a:lnTo>
                      <a:pt x="373" y="2443"/>
                    </a:lnTo>
                    <a:lnTo>
                      <a:pt x="405" y="2548"/>
                    </a:lnTo>
                    <a:lnTo>
                      <a:pt x="444" y="2652"/>
                    </a:lnTo>
                    <a:lnTo>
                      <a:pt x="490" y="2750"/>
                    </a:lnTo>
                    <a:lnTo>
                      <a:pt x="541" y="2846"/>
                    </a:lnTo>
                    <a:lnTo>
                      <a:pt x="600" y="2937"/>
                    </a:lnTo>
                    <a:lnTo>
                      <a:pt x="663" y="3024"/>
                    </a:lnTo>
                    <a:lnTo>
                      <a:pt x="732" y="3108"/>
                    </a:lnTo>
                    <a:lnTo>
                      <a:pt x="805" y="3187"/>
                    </a:lnTo>
                    <a:lnTo>
                      <a:pt x="884" y="3260"/>
                    </a:lnTo>
                    <a:lnTo>
                      <a:pt x="968" y="3329"/>
                    </a:lnTo>
                    <a:lnTo>
                      <a:pt x="1055" y="3392"/>
                    </a:lnTo>
                    <a:lnTo>
                      <a:pt x="1146" y="3450"/>
                    </a:lnTo>
                    <a:lnTo>
                      <a:pt x="1242" y="3501"/>
                    </a:lnTo>
                    <a:lnTo>
                      <a:pt x="1340" y="3547"/>
                    </a:lnTo>
                    <a:lnTo>
                      <a:pt x="1443" y="3586"/>
                    </a:lnTo>
                    <a:lnTo>
                      <a:pt x="1549" y="3619"/>
                    </a:lnTo>
                    <a:lnTo>
                      <a:pt x="1657" y="3646"/>
                    </a:lnTo>
                    <a:lnTo>
                      <a:pt x="1768" y="3664"/>
                    </a:lnTo>
                    <a:lnTo>
                      <a:pt x="1881" y="3676"/>
                    </a:lnTo>
                    <a:lnTo>
                      <a:pt x="1996" y="3680"/>
                    </a:lnTo>
                    <a:lnTo>
                      <a:pt x="2111" y="3676"/>
                    </a:lnTo>
                    <a:lnTo>
                      <a:pt x="2225" y="3664"/>
                    </a:lnTo>
                    <a:lnTo>
                      <a:pt x="2336" y="3646"/>
                    </a:lnTo>
                    <a:lnTo>
                      <a:pt x="2444" y="3619"/>
                    </a:lnTo>
                    <a:lnTo>
                      <a:pt x="2550" y="3586"/>
                    </a:lnTo>
                    <a:lnTo>
                      <a:pt x="2652" y="3547"/>
                    </a:lnTo>
                    <a:lnTo>
                      <a:pt x="2751" y="3501"/>
                    </a:lnTo>
                    <a:lnTo>
                      <a:pt x="2847" y="3450"/>
                    </a:lnTo>
                    <a:lnTo>
                      <a:pt x="2938" y="3392"/>
                    </a:lnTo>
                    <a:lnTo>
                      <a:pt x="3026" y="3329"/>
                    </a:lnTo>
                    <a:lnTo>
                      <a:pt x="3109" y="3260"/>
                    </a:lnTo>
                    <a:lnTo>
                      <a:pt x="3187" y="3187"/>
                    </a:lnTo>
                    <a:lnTo>
                      <a:pt x="3261" y="3108"/>
                    </a:lnTo>
                    <a:lnTo>
                      <a:pt x="3330" y="3024"/>
                    </a:lnTo>
                    <a:lnTo>
                      <a:pt x="3394" y="2937"/>
                    </a:lnTo>
                    <a:lnTo>
                      <a:pt x="3451" y="2846"/>
                    </a:lnTo>
                    <a:lnTo>
                      <a:pt x="3503" y="2750"/>
                    </a:lnTo>
                    <a:lnTo>
                      <a:pt x="3549" y="2652"/>
                    </a:lnTo>
                    <a:lnTo>
                      <a:pt x="3588" y="2548"/>
                    </a:lnTo>
                    <a:lnTo>
                      <a:pt x="3621" y="2443"/>
                    </a:lnTo>
                    <a:lnTo>
                      <a:pt x="3647" y="2335"/>
                    </a:lnTo>
                    <a:lnTo>
                      <a:pt x="3666" y="2224"/>
                    </a:lnTo>
                    <a:lnTo>
                      <a:pt x="3678" y="2111"/>
                    </a:lnTo>
                    <a:lnTo>
                      <a:pt x="3681" y="1996"/>
                    </a:lnTo>
                    <a:lnTo>
                      <a:pt x="3678" y="1881"/>
                    </a:lnTo>
                    <a:lnTo>
                      <a:pt x="3666" y="1767"/>
                    </a:lnTo>
                    <a:lnTo>
                      <a:pt x="3647" y="1656"/>
                    </a:lnTo>
                    <a:lnTo>
                      <a:pt x="3621" y="1548"/>
                    </a:lnTo>
                    <a:lnTo>
                      <a:pt x="3588" y="1443"/>
                    </a:lnTo>
                    <a:lnTo>
                      <a:pt x="3549" y="1341"/>
                    </a:lnTo>
                    <a:lnTo>
                      <a:pt x="3503" y="1241"/>
                    </a:lnTo>
                    <a:lnTo>
                      <a:pt x="3451" y="1145"/>
                    </a:lnTo>
                    <a:lnTo>
                      <a:pt x="3394" y="1054"/>
                    </a:lnTo>
                    <a:lnTo>
                      <a:pt x="3330" y="967"/>
                    </a:lnTo>
                    <a:lnTo>
                      <a:pt x="3261" y="883"/>
                    </a:lnTo>
                    <a:lnTo>
                      <a:pt x="3187" y="806"/>
                    </a:lnTo>
                    <a:lnTo>
                      <a:pt x="3109" y="732"/>
                    </a:lnTo>
                    <a:lnTo>
                      <a:pt x="3026" y="662"/>
                    </a:lnTo>
                    <a:lnTo>
                      <a:pt x="2938" y="599"/>
                    </a:lnTo>
                    <a:lnTo>
                      <a:pt x="2847" y="542"/>
                    </a:lnTo>
                    <a:lnTo>
                      <a:pt x="2751" y="490"/>
                    </a:lnTo>
                    <a:lnTo>
                      <a:pt x="2652" y="444"/>
                    </a:lnTo>
                    <a:lnTo>
                      <a:pt x="2550" y="405"/>
                    </a:lnTo>
                    <a:lnTo>
                      <a:pt x="2444" y="372"/>
                    </a:lnTo>
                    <a:lnTo>
                      <a:pt x="2336" y="346"/>
                    </a:lnTo>
                    <a:lnTo>
                      <a:pt x="2225" y="327"/>
                    </a:lnTo>
                    <a:lnTo>
                      <a:pt x="2111" y="315"/>
                    </a:lnTo>
                    <a:lnTo>
                      <a:pt x="1996" y="312"/>
                    </a:lnTo>
                    <a:close/>
                    <a:moveTo>
                      <a:pt x="1996" y="0"/>
                    </a:moveTo>
                    <a:lnTo>
                      <a:pt x="2119" y="3"/>
                    </a:lnTo>
                    <a:lnTo>
                      <a:pt x="2238" y="14"/>
                    </a:lnTo>
                    <a:lnTo>
                      <a:pt x="2355" y="32"/>
                    </a:lnTo>
                    <a:lnTo>
                      <a:pt x="2471" y="57"/>
                    </a:lnTo>
                    <a:lnTo>
                      <a:pt x="2584" y="87"/>
                    </a:lnTo>
                    <a:lnTo>
                      <a:pt x="2693" y="125"/>
                    </a:lnTo>
                    <a:lnTo>
                      <a:pt x="2800" y="168"/>
                    </a:lnTo>
                    <a:lnTo>
                      <a:pt x="2904" y="217"/>
                    </a:lnTo>
                    <a:lnTo>
                      <a:pt x="3004" y="273"/>
                    </a:lnTo>
                    <a:lnTo>
                      <a:pt x="3101" y="333"/>
                    </a:lnTo>
                    <a:lnTo>
                      <a:pt x="3194" y="399"/>
                    </a:lnTo>
                    <a:lnTo>
                      <a:pt x="3283" y="469"/>
                    </a:lnTo>
                    <a:lnTo>
                      <a:pt x="3368" y="545"/>
                    </a:lnTo>
                    <a:lnTo>
                      <a:pt x="3448" y="625"/>
                    </a:lnTo>
                    <a:lnTo>
                      <a:pt x="3523" y="710"/>
                    </a:lnTo>
                    <a:lnTo>
                      <a:pt x="3594" y="798"/>
                    </a:lnTo>
                    <a:lnTo>
                      <a:pt x="3659" y="892"/>
                    </a:lnTo>
                    <a:lnTo>
                      <a:pt x="3720" y="989"/>
                    </a:lnTo>
                    <a:lnTo>
                      <a:pt x="3776" y="1088"/>
                    </a:lnTo>
                    <a:lnTo>
                      <a:pt x="3825" y="1193"/>
                    </a:lnTo>
                    <a:lnTo>
                      <a:pt x="3868" y="1300"/>
                    </a:lnTo>
                    <a:lnTo>
                      <a:pt x="3906" y="1409"/>
                    </a:lnTo>
                    <a:lnTo>
                      <a:pt x="3936" y="1522"/>
                    </a:lnTo>
                    <a:lnTo>
                      <a:pt x="3961" y="1637"/>
                    </a:lnTo>
                    <a:lnTo>
                      <a:pt x="3979" y="1755"/>
                    </a:lnTo>
                    <a:lnTo>
                      <a:pt x="3990" y="1874"/>
                    </a:lnTo>
                    <a:lnTo>
                      <a:pt x="3993" y="1996"/>
                    </a:lnTo>
                    <a:lnTo>
                      <a:pt x="3990" y="2118"/>
                    </a:lnTo>
                    <a:lnTo>
                      <a:pt x="3979" y="2236"/>
                    </a:lnTo>
                    <a:lnTo>
                      <a:pt x="3961" y="2354"/>
                    </a:lnTo>
                    <a:lnTo>
                      <a:pt x="3936" y="2470"/>
                    </a:lnTo>
                    <a:lnTo>
                      <a:pt x="3906" y="2582"/>
                    </a:lnTo>
                    <a:lnTo>
                      <a:pt x="3868" y="2692"/>
                    </a:lnTo>
                    <a:lnTo>
                      <a:pt x="3825" y="2798"/>
                    </a:lnTo>
                    <a:lnTo>
                      <a:pt x="3776" y="2903"/>
                    </a:lnTo>
                    <a:lnTo>
                      <a:pt x="3720" y="3004"/>
                    </a:lnTo>
                    <a:lnTo>
                      <a:pt x="3659" y="3099"/>
                    </a:lnTo>
                    <a:lnTo>
                      <a:pt x="3594" y="3193"/>
                    </a:lnTo>
                    <a:lnTo>
                      <a:pt x="3523" y="3281"/>
                    </a:lnTo>
                    <a:lnTo>
                      <a:pt x="3448" y="3366"/>
                    </a:lnTo>
                    <a:lnTo>
                      <a:pt x="3368" y="3447"/>
                    </a:lnTo>
                    <a:lnTo>
                      <a:pt x="3283" y="3522"/>
                    </a:lnTo>
                    <a:lnTo>
                      <a:pt x="3194" y="3593"/>
                    </a:lnTo>
                    <a:lnTo>
                      <a:pt x="3101" y="3659"/>
                    </a:lnTo>
                    <a:lnTo>
                      <a:pt x="3004" y="3718"/>
                    </a:lnTo>
                    <a:lnTo>
                      <a:pt x="2904" y="3774"/>
                    </a:lnTo>
                    <a:lnTo>
                      <a:pt x="2800" y="3823"/>
                    </a:lnTo>
                    <a:lnTo>
                      <a:pt x="2693" y="3866"/>
                    </a:lnTo>
                    <a:lnTo>
                      <a:pt x="2584" y="3904"/>
                    </a:lnTo>
                    <a:lnTo>
                      <a:pt x="2471" y="3934"/>
                    </a:lnTo>
                    <a:lnTo>
                      <a:pt x="2355" y="3959"/>
                    </a:lnTo>
                    <a:lnTo>
                      <a:pt x="2238" y="3977"/>
                    </a:lnTo>
                    <a:lnTo>
                      <a:pt x="2119" y="3988"/>
                    </a:lnTo>
                    <a:lnTo>
                      <a:pt x="1996" y="3992"/>
                    </a:lnTo>
                    <a:lnTo>
                      <a:pt x="1875" y="3988"/>
                    </a:lnTo>
                    <a:lnTo>
                      <a:pt x="1756" y="3977"/>
                    </a:lnTo>
                    <a:lnTo>
                      <a:pt x="1638" y="3959"/>
                    </a:lnTo>
                    <a:lnTo>
                      <a:pt x="1522" y="3934"/>
                    </a:lnTo>
                    <a:lnTo>
                      <a:pt x="1409" y="3904"/>
                    </a:lnTo>
                    <a:lnTo>
                      <a:pt x="1300" y="3866"/>
                    </a:lnTo>
                    <a:lnTo>
                      <a:pt x="1193" y="3823"/>
                    </a:lnTo>
                    <a:lnTo>
                      <a:pt x="1089" y="3774"/>
                    </a:lnTo>
                    <a:lnTo>
                      <a:pt x="988" y="3718"/>
                    </a:lnTo>
                    <a:lnTo>
                      <a:pt x="892" y="3659"/>
                    </a:lnTo>
                    <a:lnTo>
                      <a:pt x="799" y="3593"/>
                    </a:lnTo>
                    <a:lnTo>
                      <a:pt x="710" y="3522"/>
                    </a:lnTo>
                    <a:lnTo>
                      <a:pt x="625" y="3447"/>
                    </a:lnTo>
                    <a:lnTo>
                      <a:pt x="545" y="3366"/>
                    </a:lnTo>
                    <a:lnTo>
                      <a:pt x="470" y="3281"/>
                    </a:lnTo>
                    <a:lnTo>
                      <a:pt x="398" y="3193"/>
                    </a:lnTo>
                    <a:lnTo>
                      <a:pt x="332" y="3099"/>
                    </a:lnTo>
                    <a:lnTo>
                      <a:pt x="273" y="3004"/>
                    </a:lnTo>
                    <a:lnTo>
                      <a:pt x="217" y="2903"/>
                    </a:lnTo>
                    <a:lnTo>
                      <a:pt x="169" y="2798"/>
                    </a:lnTo>
                    <a:lnTo>
                      <a:pt x="125" y="2692"/>
                    </a:lnTo>
                    <a:lnTo>
                      <a:pt x="87" y="2582"/>
                    </a:lnTo>
                    <a:lnTo>
                      <a:pt x="57" y="2470"/>
                    </a:lnTo>
                    <a:lnTo>
                      <a:pt x="33" y="2354"/>
                    </a:lnTo>
                    <a:lnTo>
                      <a:pt x="14" y="2236"/>
                    </a:lnTo>
                    <a:lnTo>
                      <a:pt x="3" y="2118"/>
                    </a:lnTo>
                    <a:lnTo>
                      <a:pt x="0" y="1996"/>
                    </a:lnTo>
                    <a:lnTo>
                      <a:pt x="3" y="1874"/>
                    </a:lnTo>
                    <a:lnTo>
                      <a:pt x="14" y="1755"/>
                    </a:lnTo>
                    <a:lnTo>
                      <a:pt x="33" y="1637"/>
                    </a:lnTo>
                    <a:lnTo>
                      <a:pt x="57" y="1522"/>
                    </a:lnTo>
                    <a:lnTo>
                      <a:pt x="87" y="1409"/>
                    </a:lnTo>
                    <a:lnTo>
                      <a:pt x="125" y="1300"/>
                    </a:lnTo>
                    <a:lnTo>
                      <a:pt x="169" y="1193"/>
                    </a:lnTo>
                    <a:lnTo>
                      <a:pt x="217" y="1088"/>
                    </a:lnTo>
                    <a:lnTo>
                      <a:pt x="273" y="989"/>
                    </a:lnTo>
                    <a:lnTo>
                      <a:pt x="332" y="892"/>
                    </a:lnTo>
                    <a:lnTo>
                      <a:pt x="398" y="798"/>
                    </a:lnTo>
                    <a:lnTo>
                      <a:pt x="470" y="710"/>
                    </a:lnTo>
                    <a:lnTo>
                      <a:pt x="545" y="625"/>
                    </a:lnTo>
                    <a:lnTo>
                      <a:pt x="625" y="545"/>
                    </a:lnTo>
                    <a:lnTo>
                      <a:pt x="710" y="469"/>
                    </a:lnTo>
                    <a:lnTo>
                      <a:pt x="799" y="399"/>
                    </a:lnTo>
                    <a:lnTo>
                      <a:pt x="892" y="333"/>
                    </a:lnTo>
                    <a:lnTo>
                      <a:pt x="988" y="273"/>
                    </a:lnTo>
                    <a:lnTo>
                      <a:pt x="1089" y="217"/>
                    </a:lnTo>
                    <a:lnTo>
                      <a:pt x="1193" y="168"/>
                    </a:lnTo>
                    <a:lnTo>
                      <a:pt x="1300" y="125"/>
                    </a:lnTo>
                    <a:lnTo>
                      <a:pt x="1409" y="87"/>
                    </a:lnTo>
                    <a:lnTo>
                      <a:pt x="1522" y="57"/>
                    </a:lnTo>
                    <a:lnTo>
                      <a:pt x="1638" y="32"/>
                    </a:lnTo>
                    <a:lnTo>
                      <a:pt x="1756" y="14"/>
                    </a:lnTo>
                    <a:lnTo>
                      <a:pt x="1875" y="3"/>
                    </a:lnTo>
                    <a:lnTo>
                      <a:pt x="1996" y="0"/>
                    </a:lnTo>
                    <a:close/>
                  </a:path>
                </a:pathLst>
              </a:custGeom>
              <a:solidFill>
                <a:srgbClr val="93C47D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86" name="Google Shape;86;p17"/>
              <p:cNvSpPr/>
              <p:nvPr/>
            </p:nvSpPr>
            <p:spPr>
              <a:xfrm>
                <a:off x="1974850" y="2511425"/>
                <a:ext cx="376238" cy="792163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997" extrusionOk="0">
                    <a:moveTo>
                      <a:pt x="686" y="0"/>
                    </a:moveTo>
                    <a:lnTo>
                      <a:pt x="943" y="3"/>
                    </a:lnTo>
                    <a:lnTo>
                      <a:pt x="943" y="344"/>
                    </a:lnTo>
                    <a:lnTo>
                      <a:pt x="719" y="344"/>
                    </a:lnTo>
                    <a:lnTo>
                      <a:pt x="706" y="345"/>
                    </a:lnTo>
                    <a:lnTo>
                      <a:pt x="693" y="346"/>
                    </a:lnTo>
                    <a:lnTo>
                      <a:pt x="677" y="350"/>
                    </a:lnTo>
                    <a:lnTo>
                      <a:pt x="661" y="356"/>
                    </a:lnTo>
                    <a:lnTo>
                      <a:pt x="646" y="363"/>
                    </a:lnTo>
                    <a:lnTo>
                      <a:pt x="632" y="373"/>
                    </a:lnTo>
                    <a:lnTo>
                      <a:pt x="620" y="385"/>
                    </a:lnTo>
                    <a:lnTo>
                      <a:pt x="610" y="400"/>
                    </a:lnTo>
                    <a:lnTo>
                      <a:pt x="603" y="418"/>
                    </a:lnTo>
                    <a:lnTo>
                      <a:pt x="601" y="440"/>
                    </a:lnTo>
                    <a:lnTo>
                      <a:pt x="601" y="693"/>
                    </a:lnTo>
                    <a:lnTo>
                      <a:pt x="949" y="693"/>
                    </a:lnTo>
                    <a:lnTo>
                      <a:pt x="894" y="1045"/>
                    </a:lnTo>
                    <a:lnTo>
                      <a:pt x="601" y="1045"/>
                    </a:lnTo>
                    <a:lnTo>
                      <a:pt x="601" y="1997"/>
                    </a:lnTo>
                    <a:lnTo>
                      <a:pt x="255" y="1997"/>
                    </a:lnTo>
                    <a:lnTo>
                      <a:pt x="255" y="1045"/>
                    </a:lnTo>
                    <a:lnTo>
                      <a:pt x="0" y="1045"/>
                    </a:lnTo>
                    <a:lnTo>
                      <a:pt x="0" y="693"/>
                    </a:lnTo>
                    <a:lnTo>
                      <a:pt x="255" y="693"/>
                    </a:lnTo>
                    <a:lnTo>
                      <a:pt x="255" y="419"/>
                    </a:lnTo>
                    <a:lnTo>
                      <a:pt x="255" y="392"/>
                    </a:lnTo>
                    <a:lnTo>
                      <a:pt x="258" y="364"/>
                    </a:lnTo>
                    <a:lnTo>
                      <a:pt x="261" y="336"/>
                    </a:lnTo>
                    <a:lnTo>
                      <a:pt x="268" y="307"/>
                    </a:lnTo>
                    <a:lnTo>
                      <a:pt x="275" y="277"/>
                    </a:lnTo>
                    <a:lnTo>
                      <a:pt x="286" y="248"/>
                    </a:lnTo>
                    <a:lnTo>
                      <a:pt x="298" y="219"/>
                    </a:lnTo>
                    <a:lnTo>
                      <a:pt x="312" y="190"/>
                    </a:lnTo>
                    <a:lnTo>
                      <a:pt x="329" y="162"/>
                    </a:lnTo>
                    <a:lnTo>
                      <a:pt x="350" y="135"/>
                    </a:lnTo>
                    <a:lnTo>
                      <a:pt x="373" y="111"/>
                    </a:lnTo>
                    <a:lnTo>
                      <a:pt x="399" y="88"/>
                    </a:lnTo>
                    <a:lnTo>
                      <a:pt x="429" y="66"/>
                    </a:lnTo>
                    <a:lnTo>
                      <a:pt x="462" y="48"/>
                    </a:lnTo>
                    <a:lnTo>
                      <a:pt x="498" y="32"/>
                    </a:lnTo>
                    <a:lnTo>
                      <a:pt x="540" y="19"/>
                    </a:lnTo>
                    <a:lnTo>
                      <a:pt x="584" y="9"/>
                    </a:lnTo>
                    <a:lnTo>
                      <a:pt x="633" y="3"/>
                    </a:lnTo>
                    <a:lnTo>
                      <a:pt x="686" y="0"/>
                    </a:lnTo>
                    <a:close/>
                  </a:path>
                </a:pathLst>
              </a:custGeom>
              <a:solidFill>
                <a:srgbClr val="93C47D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87" name="Google Shape;87;p17"/>
            <p:cNvGrpSpPr/>
            <p:nvPr/>
          </p:nvGrpSpPr>
          <p:grpSpPr>
            <a:xfrm>
              <a:off x="3352800" y="2117725"/>
              <a:ext cx="1581912" cy="1581912"/>
              <a:chOff x="3352800" y="2117725"/>
              <a:chExt cx="1581912" cy="1581912"/>
            </a:xfrm>
          </p:grpSpPr>
          <p:sp>
            <p:nvSpPr>
              <p:cNvPr id="88" name="Google Shape;88;p17"/>
              <p:cNvSpPr/>
              <p:nvPr/>
            </p:nvSpPr>
            <p:spPr>
              <a:xfrm>
                <a:off x="3352800" y="2117725"/>
                <a:ext cx="1581912" cy="1581912"/>
              </a:xfrm>
              <a:custGeom>
                <a:avLst/>
                <a:gdLst/>
                <a:ahLst/>
                <a:cxnLst/>
                <a:rect l="l" t="t" r="r" b="b"/>
                <a:pathLst>
                  <a:path w="3445" h="3443" extrusionOk="0">
                    <a:moveTo>
                      <a:pt x="1722" y="269"/>
                    </a:moveTo>
                    <a:lnTo>
                      <a:pt x="1622" y="272"/>
                    </a:lnTo>
                    <a:lnTo>
                      <a:pt x="1525" y="283"/>
                    </a:lnTo>
                    <a:lnTo>
                      <a:pt x="1430" y="298"/>
                    </a:lnTo>
                    <a:lnTo>
                      <a:pt x="1336" y="321"/>
                    </a:lnTo>
                    <a:lnTo>
                      <a:pt x="1245" y="350"/>
                    </a:lnTo>
                    <a:lnTo>
                      <a:pt x="1156" y="383"/>
                    </a:lnTo>
                    <a:lnTo>
                      <a:pt x="1071" y="423"/>
                    </a:lnTo>
                    <a:lnTo>
                      <a:pt x="989" y="468"/>
                    </a:lnTo>
                    <a:lnTo>
                      <a:pt x="910" y="517"/>
                    </a:lnTo>
                    <a:lnTo>
                      <a:pt x="835" y="572"/>
                    </a:lnTo>
                    <a:lnTo>
                      <a:pt x="762" y="631"/>
                    </a:lnTo>
                    <a:lnTo>
                      <a:pt x="694" y="695"/>
                    </a:lnTo>
                    <a:lnTo>
                      <a:pt x="632" y="762"/>
                    </a:lnTo>
                    <a:lnTo>
                      <a:pt x="572" y="834"/>
                    </a:lnTo>
                    <a:lnTo>
                      <a:pt x="517" y="910"/>
                    </a:lnTo>
                    <a:lnTo>
                      <a:pt x="467" y="988"/>
                    </a:lnTo>
                    <a:lnTo>
                      <a:pt x="423" y="1071"/>
                    </a:lnTo>
                    <a:lnTo>
                      <a:pt x="383" y="1157"/>
                    </a:lnTo>
                    <a:lnTo>
                      <a:pt x="350" y="1245"/>
                    </a:lnTo>
                    <a:lnTo>
                      <a:pt x="322" y="1336"/>
                    </a:lnTo>
                    <a:lnTo>
                      <a:pt x="298" y="1429"/>
                    </a:lnTo>
                    <a:lnTo>
                      <a:pt x="283" y="1524"/>
                    </a:lnTo>
                    <a:lnTo>
                      <a:pt x="272" y="1622"/>
                    </a:lnTo>
                    <a:lnTo>
                      <a:pt x="269" y="1722"/>
                    </a:lnTo>
                    <a:lnTo>
                      <a:pt x="272" y="1821"/>
                    </a:lnTo>
                    <a:lnTo>
                      <a:pt x="283" y="1919"/>
                    </a:lnTo>
                    <a:lnTo>
                      <a:pt x="298" y="2014"/>
                    </a:lnTo>
                    <a:lnTo>
                      <a:pt x="322" y="2107"/>
                    </a:lnTo>
                    <a:lnTo>
                      <a:pt x="350" y="2198"/>
                    </a:lnTo>
                    <a:lnTo>
                      <a:pt x="383" y="2287"/>
                    </a:lnTo>
                    <a:lnTo>
                      <a:pt x="423" y="2372"/>
                    </a:lnTo>
                    <a:lnTo>
                      <a:pt x="467" y="2455"/>
                    </a:lnTo>
                    <a:lnTo>
                      <a:pt x="517" y="2533"/>
                    </a:lnTo>
                    <a:lnTo>
                      <a:pt x="572" y="2608"/>
                    </a:lnTo>
                    <a:lnTo>
                      <a:pt x="632" y="2681"/>
                    </a:lnTo>
                    <a:lnTo>
                      <a:pt x="694" y="2749"/>
                    </a:lnTo>
                    <a:lnTo>
                      <a:pt x="762" y="2812"/>
                    </a:lnTo>
                    <a:lnTo>
                      <a:pt x="835" y="2871"/>
                    </a:lnTo>
                    <a:lnTo>
                      <a:pt x="910" y="2926"/>
                    </a:lnTo>
                    <a:lnTo>
                      <a:pt x="989" y="2976"/>
                    </a:lnTo>
                    <a:lnTo>
                      <a:pt x="1071" y="3020"/>
                    </a:lnTo>
                    <a:lnTo>
                      <a:pt x="1156" y="3060"/>
                    </a:lnTo>
                    <a:lnTo>
                      <a:pt x="1245" y="3093"/>
                    </a:lnTo>
                    <a:lnTo>
                      <a:pt x="1336" y="3121"/>
                    </a:lnTo>
                    <a:lnTo>
                      <a:pt x="1430" y="3144"/>
                    </a:lnTo>
                    <a:lnTo>
                      <a:pt x="1525" y="3160"/>
                    </a:lnTo>
                    <a:lnTo>
                      <a:pt x="1622" y="3171"/>
                    </a:lnTo>
                    <a:lnTo>
                      <a:pt x="1722" y="3174"/>
                    </a:lnTo>
                    <a:lnTo>
                      <a:pt x="1821" y="3171"/>
                    </a:lnTo>
                    <a:lnTo>
                      <a:pt x="1920" y="3160"/>
                    </a:lnTo>
                    <a:lnTo>
                      <a:pt x="2015" y="3144"/>
                    </a:lnTo>
                    <a:lnTo>
                      <a:pt x="2108" y="3121"/>
                    </a:lnTo>
                    <a:lnTo>
                      <a:pt x="2199" y="3093"/>
                    </a:lnTo>
                    <a:lnTo>
                      <a:pt x="2287" y="3060"/>
                    </a:lnTo>
                    <a:lnTo>
                      <a:pt x="2373" y="3020"/>
                    </a:lnTo>
                    <a:lnTo>
                      <a:pt x="2456" y="2976"/>
                    </a:lnTo>
                    <a:lnTo>
                      <a:pt x="2535" y="2926"/>
                    </a:lnTo>
                    <a:lnTo>
                      <a:pt x="2610" y="2871"/>
                    </a:lnTo>
                    <a:lnTo>
                      <a:pt x="2682" y="2812"/>
                    </a:lnTo>
                    <a:lnTo>
                      <a:pt x="2749" y="2749"/>
                    </a:lnTo>
                    <a:lnTo>
                      <a:pt x="2813" y="2681"/>
                    </a:lnTo>
                    <a:lnTo>
                      <a:pt x="2873" y="2608"/>
                    </a:lnTo>
                    <a:lnTo>
                      <a:pt x="2927" y="2533"/>
                    </a:lnTo>
                    <a:lnTo>
                      <a:pt x="2977" y="2455"/>
                    </a:lnTo>
                    <a:lnTo>
                      <a:pt x="3022" y="2372"/>
                    </a:lnTo>
                    <a:lnTo>
                      <a:pt x="3062" y="2287"/>
                    </a:lnTo>
                    <a:lnTo>
                      <a:pt x="3095" y="2198"/>
                    </a:lnTo>
                    <a:lnTo>
                      <a:pt x="3123" y="2107"/>
                    </a:lnTo>
                    <a:lnTo>
                      <a:pt x="3146" y="2014"/>
                    </a:lnTo>
                    <a:lnTo>
                      <a:pt x="3162" y="1919"/>
                    </a:lnTo>
                    <a:lnTo>
                      <a:pt x="3173" y="1821"/>
                    </a:lnTo>
                    <a:lnTo>
                      <a:pt x="3176" y="1722"/>
                    </a:lnTo>
                    <a:lnTo>
                      <a:pt x="3173" y="1622"/>
                    </a:lnTo>
                    <a:lnTo>
                      <a:pt x="3162" y="1524"/>
                    </a:lnTo>
                    <a:lnTo>
                      <a:pt x="3146" y="1429"/>
                    </a:lnTo>
                    <a:lnTo>
                      <a:pt x="3123" y="1336"/>
                    </a:lnTo>
                    <a:lnTo>
                      <a:pt x="3095" y="1245"/>
                    </a:lnTo>
                    <a:lnTo>
                      <a:pt x="3062" y="1157"/>
                    </a:lnTo>
                    <a:lnTo>
                      <a:pt x="3022" y="1071"/>
                    </a:lnTo>
                    <a:lnTo>
                      <a:pt x="2977" y="988"/>
                    </a:lnTo>
                    <a:lnTo>
                      <a:pt x="2927" y="910"/>
                    </a:lnTo>
                    <a:lnTo>
                      <a:pt x="2873" y="834"/>
                    </a:lnTo>
                    <a:lnTo>
                      <a:pt x="2813" y="762"/>
                    </a:lnTo>
                    <a:lnTo>
                      <a:pt x="2749" y="695"/>
                    </a:lnTo>
                    <a:lnTo>
                      <a:pt x="2682" y="631"/>
                    </a:lnTo>
                    <a:lnTo>
                      <a:pt x="2610" y="572"/>
                    </a:lnTo>
                    <a:lnTo>
                      <a:pt x="2535" y="517"/>
                    </a:lnTo>
                    <a:lnTo>
                      <a:pt x="2456" y="468"/>
                    </a:lnTo>
                    <a:lnTo>
                      <a:pt x="2373" y="423"/>
                    </a:lnTo>
                    <a:lnTo>
                      <a:pt x="2287" y="383"/>
                    </a:lnTo>
                    <a:lnTo>
                      <a:pt x="2199" y="350"/>
                    </a:lnTo>
                    <a:lnTo>
                      <a:pt x="2108" y="321"/>
                    </a:lnTo>
                    <a:lnTo>
                      <a:pt x="2015" y="298"/>
                    </a:lnTo>
                    <a:lnTo>
                      <a:pt x="1920" y="283"/>
                    </a:lnTo>
                    <a:lnTo>
                      <a:pt x="1821" y="272"/>
                    </a:lnTo>
                    <a:lnTo>
                      <a:pt x="1722" y="269"/>
                    </a:lnTo>
                    <a:close/>
                    <a:moveTo>
                      <a:pt x="1722" y="0"/>
                    </a:moveTo>
                    <a:lnTo>
                      <a:pt x="1828" y="3"/>
                    </a:lnTo>
                    <a:lnTo>
                      <a:pt x="1930" y="13"/>
                    </a:lnTo>
                    <a:lnTo>
                      <a:pt x="2032" y="28"/>
                    </a:lnTo>
                    <a:lnTo>
                      <a:pt x="2131" y="49"/>
                    </a:lnTo>
                    <a:lnTo>
                      <a:pt x="2229" y="76"/>
                    </a:lnTo>
                    <a:lnTo>
                      <a:pt x="2323" y="108"/>
                    </a:lnTo>
                    <a:lnTo>
                      <a:pt x="2415" y="146"/>
                    </a:lnTo>
                    <a:lnTo>
                      <a:pt x="2505" y="187"/>
                    </a:lnTo>
                    <a:lnTo>
                      <a:pt x="2591" y="236"/>
                    </a:lnTo>
                    <a:lnTo>
                      <a:pt x="2675" y="288"/>
                    </a:lnTo>
                    <a:lnTo>
                      <a:pt x="2756" y="344"/>
                    </a:lnTo>
                    <a:lnTo>
                      <a:pt x="2832" y="405"/>
                    </a:lnTo>
                    <a:lnTo>
                      <a:pt x="2905" y="470"/>
                    </a:lnTo>
                    <a:lnTo>
                      <a:pt x="2975" y="539"/>
                    </a:lnTo>
                    <a:lnTo>
                      <a:pt x="3040" y="612"/>
                    </a:lnTo>
                    <a:lnTo>
                      <a:pt x="3100" y="689"/>
                    </a:lnTo>
                    <a:lnTo>
                      <a:pt x="3157" y="769"/>
                    </a:lnTo>
                    <a:lnTo>
                      <a:pt x="3209" y="853"/>
                    </a:lnTo>
                    <a:lnTo>
                      <a:pt x="3257" y="939"/>
                    </a:lnTo>
                    <a:lnTo>
                      <a:pt x="3299" y="1029"/>
                    </a:lnTo>
                    <a:lnTo>
                      <a:pt x="3337" y="1121"/>
                    </a:lnTo>
                    <a:lnTo>
                      <a:pt x="3369" y="1215"/>
                    </a:lnTo>
                    <a:lnTo>
                      <a:pt x="3396" y="1313"/>
                    </a:lnTo>
                    <a:lnTo>
                      <a:pt x="3417" y="1412"/>
                    </a:lnTo>
                    <a:lnTo>
                      <a:pt x="3432" y="1514"/>
                    </a:lnTo>
                    <a:lnTo>
                      <a:pt x="3442" y="1616"/>
                    </a:lnTo>
                    <a:lnTo>
                      <a:pt x="3445" y="1722"/>
                    </a:lnTo>
                    <a:lnTo>
                      <a:pt x="3442" y="1827"/>
                    </a:lnTo>
                    <a:lnTo>
                      <a:pt x="3432" y="1929"/>
                    </a:lnTo>
                    <a:lnTo>
                      <a:pt x="3417" y="2031"/>
                    </a:lnTo>
                    <a:lnTo>
                      <a:pt x="3396" y="2130"/>
                    </a:lnTo>
                    <a:lnTo>
                      <a:pt x="3369" y="2227"/>
                    </a:lnTo>
                    <a:lnTo>
                      <a:pt x="3337" y="2322"/>
                    </a:lnTo>
                    <a:lnTo>
                      <a:pt x="3299" y="2414"/>
                    </a:lnTo>
                    <a:lnTo>
                      <a:pt x="3257" y="2504"/>
                    </a:lnTo>
                    <a:lnTo>
                      <a:pt x="3209" y="2591"/>
                    </a:lnTo>
                    <a:lnTo>
                      <a:pt x="3157" y="2673"/>
                    </a:lnTo>
                    <a:lnTo>
                      <a:pt x="3100" y="2754"/>
                    </a:lnTo>
                    <a:lnTo>
                      <a:pt x="3040" y="2830"/>
                    </a:lnTo>
                    <a:lnTo>
                      <a:pt x="2975" y="2904"/>
                    </a:lnTo>
                    <a:lnTo>
                      <a:pt x="2905" y="2973"/>
                    </a:lnTo>
                    <a:lnTo>
                      <a:pt x="2832" y="3038"/>
                    </a:lnTo>
                    <a:lnTo>
                      <a:pt x="2756" y="3099"/>
                    </a:lnTo>
                    <a:lnTo>
                      <a:pt x="2675" y="3156"/>
                    </a:lnTo>
                    <a:lnTo>
                      <a:pt x="2591" y="3207"/>
                    </a:lnTo>
                    <a:lnTo>
                      <a:pt x="2505" y="3255"/>
                    </a:lnTo>
                    <a:lnTo>
                      <a:pt x="2415" y="3297"/>
                    </a:lnTo>
                    <a:lnTo>
                      <a:pt x="2323" y="3335"/>
                    </a:lnTo>
                    <a:lnTo>
                      <a:pt x="2229" y="3367"/>
                    </a:lnTo>
                    <a:lnTo>
                      <a:pt x="2131" y="3393"/>
                    </a:lnTo>
                    <a:lnTo>
                      <a:pt x="2032" y="3414"/>
                    </a:lnTo>
                    <a:lnTo>
                      <a:pt x="1930" y="3430"/>
                    </a:lnTo>
                    <a:lnTo>
                      <a:pt x="1828" y="3440"/>
                    </a:lnTo>
                    <a:lnTo>
                      <a:pt x="1722" y="3443"/>
                    </a:lnTo>
                    <a:lnTo>
                      <a:pt x="1617" y="3440"/>
                    </a:lnTo>
                    <a:lnTo>
                      <a:pt x="1514" y="3430"/>
                    </a:lnTo>
                    <a:lnTo>
                      <a:pt x="1413" y="3414"/>
                    </a:lnTo>
                    <a:lnTo>
                      <a:pt x="1313" y="3393"/>
                    </a:lnTo>
                    <a:lnTo>
                      <a:pt x="1216" y="3367"/>
                    </a:lnTo>
                    <a:lnTo>
                      <a:pt x="1122" y="3335"/>
                    </a:lnTo>
                    <a:lnTo>
                      <a:pt x="1030" y="3297"/>
                    </a:lnTo>
                    <a:lnTo>
                      <a:pt x="939" y="3255"/>
                    </a:lnTo>
                    <a:lnTo>
                      <a:pt x="853" y="3207"/>
                    </a:lnTo>
                    <a:lnTo>
                      <a:pt x="770" y="3156"/>
                    </a:lnTo>
                    <a:lnTo>
                      <a:pt x="689" y="3099"/>
                    </a:lnTo>
                    <a:lnTo>
                      <a:pt x="613" y="3038"/>
                    </a:lnTo>
                    <a:lnTo>
                      <a:pt x="539" y="2973"/>
                    </a:lnTo>
                    <a:lnTo>
                      <a:pt x="470" y="2904"/>
                    </a:lnTo>
                    <a:lnTo>
                      <a:pt x="405" y="2830"/>
                    </a:lnTo>
                    <a:lnTo>
                      <a:pt x="344" y="2754"/>
                    </a:lnTo>
                    <a:lnTo>
                      <a:pt x="287" y="2673"/>
                    </a:lnTo>
                    <a:lnTo>
                      <a:pt x="236" y="2591"/>
                    </a:lnTo>
                    <a:lnTo>
                      <a:pt x="187" y="2504"/>
                    </a:lnTo>
                    <a:lnTo>
                      <a:pt x="146" y="2414"/>
                    </a:lnTo>
                    <a:lnTo>
                      <a:pt x="108" y="2322"/>
                    </a:lnTo>
                    <a:lnTo>
                      <a:pt x="75" y="2227"/>
                    </a:lnTo>
                    <a:lnTo>
                      <a:pt x="49" y="2130"/>
                    </a:lnTo>
                    <a:lnTo>
                      <a:pt x="28" y="2031"/>
                    </a:lnTo>
                    <a:lnTo>
                      <a:pt x="13" y="1929"/>
                    </a:lnTo>
                    <a:lnTo>
                      <a:pt x="3" y="1827"/>
                    </a:lnTo>
                    <a:lnTo>
                      <a:pt x="0" y="1722"/>
                    </a:lnTo>
                    <a:lnTo>
                      <a:pt x="3" y="1616"/>
                    </a:lnTo>
                    <a:lnTo>
                      <a:pt x="13" y="1514"/>
                    </a:lnTo>
                    <a:lnTo>
                      <a:pt x="28" y="1412"/>
                    </a:lnTo>
                    <a:lnTo>
                      <a:pt x="49" y="1313"/>
                    </a:lnTo>
                    <a:lnTo>
                      <a:pt x="75" y="1215"/>
                    </a:lnTo>
                    <a:lnTo>
                      <a:pt x="108" y="1121"/>
                    </a:lnTo>
                    <a:lnTo>
                      <a:pt x="146" y="1029"/>
                    </a:lnTo>
                    <a:lnTo>
                      <a:pt x="187" y="939"/>
                    </a:lnTo>
                    <a:lnTo>
                      <a:pt x="236" y="853"/>
                    </a:lnTo>
                    <a:lnTo>
                      <a:pt x="287" y="769"/>
                    </a:lnTo>
                    <a:lnTo>
                      <a:pt x="344" y="689"/>
                    </a:lnTo>
                    <a:lnTo>
                      <a:pt x="405" y="612"/>
                    </a:lnTo>
                    <a:lnTo>
                      <a:pt x="470" y="539"/>
                    </a:lnTo>
                    <a:lnTo>
                      <a:pt x="539" y="470"/>
                    </a:lnTo>
                    <a:lnTo>
                      <a:pt x="613" y="405"/>
                    </a:lnTo>
                    <a:lnTo>
                      <a:pt x="689" y="344"/>
                    </a:lnTo>
                    <a:lnTo>
                      <a:pt x="770" y="288"/>
                    </a:lnTo>
                    <a:lnTo>
                      <a:pt x="853" y="236"/>
                    </a:lnTo>
                    <a:lnTo>
                      <a:pt x="939" y="187"/>
                    </a:lnTo>
                    <a:lnTo>
                      <a:pt x="1030" y="146"/>
                    </a:lnTo>
                    <a:lnTo>
                      <a:pt x="1122" y="108"/>
                    </a:lnTo>
                    <a:lnTo>
                      <a:pt x="1216" y="76"/>
                    </a:lnTo>
                    <a:lnTo>
                      <a:pt x="1313" y="49"/>
                    </a:lnTo>
                    <a:lnTo>
                      <a:pt x="1413" y="28"/>
                    </a:lnTo>
                    <a:lnTo>
                      <a:pt x="1514" y="13"/>
                    </a:lnTo>
                    <a:lnTo>
                      <a:pt x="1617" y="3"/>
                    </a:lnTo>
                    <a:lnTo>
                      <a:pt x="1722" y="0"/>
                    </a:lnTo>
                    <a:close/>
                  </a:path>
                </a:pathLst>
              </a:custGeom>
              <a:solidFill>
                <a:srgbClr val="93C47D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89" name="Google Shape;89;p17"/>
              <p:cNvSpPr/>
              <p:nvPr/>
            </p:nvSpPr>
            <p:spPr>
              <a:xfrm>
                <a:off x="3748278" y="2562810"/>
                <a:ext cx="790956" cy="691742"/>
              </a:xfrm>
              <a:custGeom>
                <a:avLst/>
                <a:gdLst/>
                <a:ahLst/>
                <a:cxnLst/>
                <a:rect l="l" t="t" r="r" b="b"/>
                <a:pathLst>
                  <a:path w="1723" h="1506" extrusionOk="0">
                    <a:moveTo>
                      <a:pt x="1195" y="0"/>
                    </a:moveTo>
                    <a:lnTo>
                      <a:pt x="1238" y="3"/>
                    </a:lnTo>
                    <a:lnTo>
                      <a:pt x="1279" y="11"/>
                    </a:lnTo>
                    <a:lnTo>
                      <a:pt x="1318" y="24"/>
                    </a:lnTo>
                    <a:lnTo>
                      <a:pt x="1355" y="41"/>
                    </a:lnTo>
                    <a:lnTo>
                      <a:pt x="1390" y="63"/>
                    </a:lnTo>
                    <a:lnTo>
                      <a:pt x="1422" y="89"/>
                    </a:lnTo>
                    <a:lnTo>
                      <a:pt x="1452" y="119"/>
                    </a:lnTo>
                    <a:lnTo>
                      <a:pt x="1452" y="119"/>
                    </a:lnTo>
                    <a:lnTo>
                      <a:pt x="1473" y="117"/>
                    </a:lnTo>
                    <a:lnTo>
                      <a:pt x="1497" y="111"/>
                    </a:lnTo>
                    <a:lnTo>
                      <a:pt x="1523" y="104"/>
                    </a:lnTo>
                    <a:lnTo>
                      <a:pt x="1551" y="95"/>
                    </a:lnTo>
                    <a:lnTo>
                      <a:pt x="1579" y="83"/>
                    </a:lnTo>
                    <a:lnTo>
                      <a:pt x="1607" y="71"/>
                    </a:lnTo>
                    <a:lnTo>
                      <a:pt x="1632" y="59"/>
                    </a:lnTo>
                    <a:lnTo>
                      <a:pt x="1655" y="46"/>
                    </a:lnTo>
                    <a:lnTo>
                      <a:pt x="1674" y="34"/>
                    </a:lnTo>
                    <a:lnTo>
                      <a:pt x="1665" y="61"/>
                    </a:lnTo>
                    <a:lnTo>
                      <a:pt x="1653" y="88"/>
                    </a:lnTo>
                    <a:lnTo>
                      <a:pt x="1638" y="117"/>
                    </a:lnTo>
                    <a:lnTo>
                      <a:pt x="1621" y="143"/>
                    </a:lnTo>
                    <a:lnTo>
                      <a:pt x="1602" y="169"/>
                    </a:lnTo>
                    <a:lnTo>
                      <a:pt x="1583" y="192"/>
                    </a:lnTo>
                    <a:lnTo>
                      <a:pt x="1563" y="213"/>
                    </a:lnTo>
                    <a:lnTo>
                      <a:pt x="1544" y="230"/>
                    </a:lnTo>
                    <a:lnTo>
                      <a:pt x="1525" y="242"/>
                    </a:lnTo>
                    <a:lnTo>
                      <a:pt x="1556" y="237"/>
                    </a:lnTo>
                    <a:lnTo>
                      <a:pt x="1587" y="231"/>
                    </a:lnTo>
                    <a:lnTo>
                      <a:pt x="1616" y="223"/>
                    </a:lnTo>
                    <a:lnTo>
                      <a:pt x="1643" y="215"/>
                    </a:lnTo>
                    <a:lnTo>
                      <a:pt x="1668" y="205"/>
                    </a:lnTo>
                    <a:lnTo>
                      <a:pt x="1690" y="197"/>
                    </a:lnTo>
                    <a:lnTo>
                      <a:pt x="1709" y="189"/>
                    </a:lnTo>
                    <a:lnTo>
                      <a:pt x="1723" y="181"/>
                    </a:lnTo>
                    <a:lnTo>
                      <a:pt x="1696" y="224"/>
                    </a:lnTo>
                    <a:lnTo>
                      <a:pt x="1667" y="263"/>
                    </a:lnTo>
                    <a:lnTo>
                      <a:pt x="1637" y="299"/>
                    </a:lnTo>
                    <a:lnTo>
                      <a:pt x="1607" y="329"/>
                    </a:lnTo>
                    <a:lnTo>
                      <a:pt x="1577" y="355"/>
                    </a:lnTo>
                    <a:lnTo>
                      <a:pt x="1550" y="377"/>
                    </a:lnTo>
                    <a:lnTo>
                      <a:pt x="1550" y="382"/>
                    </a:lnTo>
                    <a:lnTo>
                      <a:pt x="1550" y="385"/>
                    </a:lnTo>
                    <a:lnTo>
                      <a:pt x="1550" y="388"/>
                    </a:lnTo>
                    <a:lnTo>
                      <a:pt x="1550" y="390"/>
                    </a:lnTo>
                    <a:lnTo>
                      <a:pt x="1551" y="473"/>
                    </a:lnTo>
                    <a:lnTo>
                      <a:pt x="1546" y="555"/>
                    </a:lnTo>
                    <a:lnTo>
                      <a:pt x="1534" y="635"/>
                    </a:lnTo>
                    <a:lnTo>
                      <a:pt x="1519" y="712"/>
                    </a:lnTo>
                    <a:lnTo>
                      <a:pt x="1498" y="787"/>
                    </a:lnTo>
                    <a:lnTo>
                      <a:pt x="1473" y="861"/>
                    </a:lnTo>
                    <a:lnTo>
                      <a:pt x="1442" y="931"/>
                    </a:lnTo>
                    <a:lnTo>
                      <a:pt x="1407" y="998"/>
                    </a:lnTo>
                    <a:lnTo>
                      <a:pt x="1368" y="1062"/>
                    </a:lnTo>
                    <a:lnTo>
                      <a:pt x="1324" y="1122"/>
                    </a:lnTo>
                    <a:lnTo>
                      <a:pt x="1277" y="1180"/>
                    </a:lnTo>
                    <a:lnTo>
                      <a:pt x="1226" y="1232"/>
                    </a:lnTo>
                    <a:lnTo>
                      <a:pt x="1172" y="1281"/>
                    </a:lnTo>
                    <a:lnTo>
                      <a:pt x="1114" y="1326"/>
                    </a:lnTo>
                    <a:lnTo>
                      <a:pt x="1054" y="1367"/>
                    </a:lnTo>
                    <a:lnTo>
                      <a:pt x="990" y="1403"/>
                    </a:lnTo>
                    <a:lnTo>
                      <a:pt x="923" y="1433"/>
                    </a:lnTo>
                    <a:lnTo>
                      <a:pt x="854" y="1459"/>
                    </a:lnTo>
                    <a:lnTo>
                      <a:pt x="782" y="1479"/>
                    </a:lnTo>
                    <a:lnTo>
                      <a:pt x="709" y="1494"/>
                    </a:lnTo>
                    <a:lnTo>
                      <a:pt x="634" y="1503"/>
                    </a:lnTo>
                    <a:lnTo>
                      <a:pt x="556" y="1506"/>
                    </a:lnTo>
                    <a:lnTo>
                      <a:pt x="481" y="1503"/>
                    </a:lnTo>
                    <a:lnTo>
                      <a:pt x="407" y="1495"/>
                    </a:lnTo>
                    <a:lnTo>
                      <a:pt x="334" y="1481"/>
                    </a:lnTo>
                    <a:lnTo>
                      <a:pt x="264" y="1463"/>
                    </a:lnTo>
                    <a:lnTo>
                      <a:pt x="195" y="1438"/>
                    </a:lnTo>
                    <a:lnTo>
                      <a:pt x="128" y="1409"/>
                    </a:lnTo>
                    <a:lnTo>
                      <a:pt x="63" y="1376"/>
                    </a:lnTo>
                    <a:lnTo>
                      <a:pt x="0" y="1337"/>
                    </a:lnTo>
                    <a:lnTo>
                      <a:pt x="54" y="1344"/>
                    </a:lnTo>
                    <a:lnTo>
                      <a:pt x="108" y="1345"/>
                    </a:lnTo>
                    <a:lnTo>
                      <a:pt x="158" y="1341"/>
                    </a:lnTo>
                    <a:lnTo>
                      <a:pt x="206" y="1334"/>
                    </a:lnTo>
                    <a:lnTo>
                      <a:pt x="252" y="1322"/>
                    </a:lnTo>
                    <a:lnTo>
                      <a:pt x="295" y="1308"/>
                    </a:lnTo>
                    <a:lnTo>
                      <a:pt x="334" y="1292"/>
                    </a:lnTo>
                    <a:lnTo>
                      <a:pt x="371" y="1273"/>
                    </a:lnTo>
                    <a:lnTo>
                      <a:pt x="403" y="1254"/>
                    </a:lnTo>
                    <a:lnTo>
                      <a:pt x="431" y="1234"/>
                    </a:lnTo>
                    <a:lnTo>
                      <a:pt x="457" y="1214"/>
                    </a:lnTo>
                    <a:lnTo>
                      <a:pt x="476" y="1196"/>
                    </a:lnTo>
                    <a:lnTo>
                      <a:pt x="492" y="1179"/>
                    </a:lnTo>
                    <a:lnTo>
                      <a:pt x="452" y="1176"/>
                    </a:lnTo>
                    <a:lnTo>
                      <a:pt x="414" y="1167"/>
                    </a:lnTo>
                    <a:lnTo>
                      <a:pt x="377" y="1154"/>
                    </a:lnTo>
                    <a:lnTo>
                      <a:pt x="341" y="1136"/>
                    </a:lnTo>
                    <a:lnTo>
                      <a:pt x="308" y="1115"/>
                    </a:lnTo>
                    <a:lnTo>
                      <a:pt x="277" y="1091"/>
                    </a:lnTo>
                    <a:lnTo>
                      <a:pt x="250" y="1065"/>
                    </a:lnTo>
                    <a:lnTo>
                      <a:pt x="226" y="1037"/>
                    </a:lnTo>
                    <a:lnTo>
                      <a:pt x="206" y="1007"/>
                    </a:lnTo>
                    <a:lnTo>
                      <a:pt x="191" y="977"/>
                    </a:lnTo>
                    <a:lnTo>
                      <a:pt x="180" y="948"/>
                    </a:lnTo>
                    <a:lnTo>
                      <a:pt x="175" y="919"/>
                    </a:lnTo>
                    <a:lnTo>
                      <a:pt x="191" y="921"/>
                    </a:lnTo>
                    <a:lnTo>
                      <a:pt x="210" y="923"/>
                    </a:lnTo>
                    <a:lnTo>
                      <a:pt x="233" y="925"/>
                    </a:lnTo>
                    <a:lnTo>
                      <a:pt x="257" y="923"/>
                    </a:lnTo>
                    <a:lnTo>
                      <a:pt x="281" y="921"/>
                    </a:lnTo>
                    <a:lnTo>
                      <a:pt x="303" y="916"/>
                    </a:lnTo>
                    <a:lnTo>
                      <a:pt x="323" y="907"/>
                    </a:lnTo>
                    <a:lnTo>
                      <a:pt x="279" y="892"/>
                    </a:lnTo>
                    <a:lnTo>
                      <a:pt x="239" y="873"/>
                    </a:lnTo>
                    <a:lnTo>
                      <a:pt x="204" y="852"/>
                    </a:lnTo>
                    <a:lnTo>
                      <a:pt x="173" y="828"/>
                    </a:lnTo>
                    <a:lnTo>
                      <a:pt x="146" y="802"/>
                    </a:lnTo>
                    <a:lnTo>
                      <a:pt x="122" y="775"/>
                    </a:lnTo>
                    <a:lnTo>
                      <a:pt x="104" y="747"/>
                    </a:lnTo>
                    <a:lnTo>
                      <a:pt x="87" y="716"/>
                    </a:lnTo>
                    <a:lnTo>
                      <a:pt x="74" y="686"/>
                    </a:lnTo>
                    <a:lnTo>
                      <a:pt x="64" y="654"/>
                    </a:lnTo>
                    <a:lnTo>
                      <a:pt x="56" y="623"/>
                    </a:lnTo>
                    <a:lnTo>
                      <a:pt x="51" y="593"/>
                    </a:lnTo>
                    <a:lnTo>
                      <a:pt x="49" y="562"/>
                    </a:lnTo>
                    <a:lnTo>
                      <a:pt x="48" y="533"/>
                    </a:lnTo>
                    <a:lnTo>
                      <a:pt x="64" y="547"/>
                    </a:lnTo>
                    <a:lnTo>
                      <a:pt x="83" y="557"/>
                    </a:lnTo>
                    <a:lnTo>
                      <a:pt x="103" y="564"/>
                    </a:lnTo>
                    <a:lnTo>
                      <a:pt x="124" y="571"/>
                    </a:lnTo>
                    <a:lnTo>
                      <a:pt x="146" y="575"/>
                    </a:lnTo>
                    <a:lnTo>
                      <a:pt x="166" y="577"/>
                    </a:lnTo>
                    <a:lnTo>
                      <a:pt x="186" y="577"/>
                    </a:lnTo>
                    <a:lnTo>
                      <a:pt x="203" y="577"/>
                    </a:lnTo>
                    <a:lnTo>
                      <a:pt x="176" y="555"/>
                    </a:lnTo>
                    <a:lnTo>
                      <a:pt x="150" y="530"/>
                    </a:lnTo>
                    <a:lnTo>
                      <a:pt x="126" y="500"/>
                    </a:lnTo>
                    <a:lnTo>
                      <a:pt x="104" y="466"/>
                    </a:lnTo>
                    <a:lnTo>
                      <a:pt x="85" y="429"/>
                    </a:lnTo>
                    <a:lnTo>
                      <a:pt x="70" y="390"/>
                    </a:lnTo>
                    <a:lnTo>
                      <a:pt x="59" y="348"/>
                    </a:lnTo>
                    <a:lnTo>
                      <a:pt x="51" y="304"/>
                    </a:lnTo>
                    <a:lnTo>
                      <a:pt x="48" y="258"/>
                    </a:lnTo>
                    <a:lnTo>
                      <a:pt x="51" y="212"/>
                    </a:lnTo>
                    <a:lnTo>
                      <a:pt x="60" y="165"/>
                    </a:lnTo>
                    <a:lnTo>
                      <a:pt x="74" y="118"/>
                    </a:lnTo>
                    <a:lnTo>
                      <a:pt x="96" y="71"/>
                    </a:lnTo>
                    <a:lnTo>
                      <a:pt x="135" y="123"/>
                    </a:lnTo>
                    <a:lnTo>
                      <a:pt x="179" y="170"/>
                    </a:lnTo>
                    <a:lnTo>
                      <a:pt x="225" y="215"/>
                    </a:lnTo>
                    <a:lnTo>
                      <a:pt x="275" y="256"/>
                    </a:lnTo>
                    <a:lnTo>
                      <a:pt x="328" y="294"/>
                    </a:lnTo>
                    <a:lnTo>
                      <a:pt x="382" y="328"/>
                    </a:lnTo>
                    <a:lnTo>
                      <a:pt x="438" y="359"/>
                    </a:lnTo>
                    <a:lnTo>
                      <a:pt x="495" y="387"/>
                    </a:lnTo>
                    <a:lnTo>
                      <a:pt x="554" y="410"/>
                    </a:lnTo>
                    <a:lnTo>
                      <a:pt x="614" y="429"/>
                    </a:lnTo>
                    <a:lnTo>
                      <a:pt x="673" y="445"/>
                    </a:lnTo>
                    <a:lnTo>
                      <a:pt x="732" y="457"/>
                    </a:lnTo>
                    <a:lnTo>
                      <a:pt x="791" y="464"/>
                    </a:lnTo>
                    <a:lnTo>
                      <a:pt x="848" y="468"/>
                    </a:lnTo>
                    <a:lnTo>
                      <a:pt x="848" y="468"/>
                    </a:lnTo>
                    <a:lnTo>
                      <a:pt x="842" y="426"/>
                    </a:lnTo>
                    <a:lnTo>
                      <a:pt x="840" y="382"/>
                    </a:lnTo>
                    <a:lnTo>
                      <a:pt x="842" y="335"/>
                    </a:lnTo>
                    <a:lnTo>
                      <a:pt x="850" y="289"/>
                    </a:lnTo>
                    <a:lnTo>
                      <a:pt x="863" y="244"/>
                    </a:lnTo>
                    <a:lnTo>
                      <a:pt x="881" y="203"/>
                    </a:lnTo>
                    <a:lnTo>
                      <a:pt x="903" y="165"/>
                    </a:lnTo>
                    <a:lnTo>
                      <a:pt x="929" y="129"/>
                    </a:lnTo>
                    <a:lnTo>
                      <a:pt x="959" y="97"/>
                    </a:lnTo>
                    <a:lnTo>
                      <a:pt x="992" y="69"/>
                    </a:lnTo>
                    <a:lnTo>
                      <a:pt x="1027" y="45"/>
                    </a:lnTo>
                    <a:lnTo>
                      <a:pt x="1066" y="26"/>
                    </a:lnTo>
                    <a:lnTo>
                      <a:pt x="1107" y="12"/>
                    </a:lnTo>
                    <a:lnTo>
                      <a:pt x="1150" y="3"/>
                    </a:lnTo>
                    <a:lnTo>
                      <a:pt x="1195" y="0"/>
                    </a:lnTo>
                    <a:close/>
                  </a:path>
                </a:pathLst>
              </a:custGeom>
              <a:solidFill>
                <a:srgbClr val="93C47D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90" name="Google Shape;90;p17"/>
            <p:cNvGrpSpPr/>
            <p:nvPr/>
          </p:nvGrpSpPr>
          <p:grpSpPr>
            <a:xfrm>
              <a:off x="5364576" y="2117725"/>
              <a:ext cx="1581912" cy="1581912"/>
              <a:chOff x="5364576" y="2117725"/>
              <a:chExt cx="1581912" cy="1581912"/>
            </a:xfrm>
          </p:grpSpPr>
          <p:sp>
            <p:nvSpPr>
              <p:cNvPr id="91" name="Google Shape;91;p17"/>
              <p:cNvSpPr/>
              <p:nvPr/>
            </p:nvSpPr>
            <p:spPr>
              <a:xfrm>
                <a:off x="5846763" y="2609437"/>
                <a:ext cx="617538" cy="598488"/>
              </a:xfrm>
              <a:custGeom>
                <a:avLst/>
                <a:gdLst/>
                <a:ahLst/>
                <a:cxnLst/>
                <a:rect l="l" t="t" r="r" b="b"/>
                <a:pathLst>
                  <a:path w="1557" h="1506" extrusionOk="0">
                    <a:moveTo>
                      <a:pt x="13" y="457"/>
                    </a:moveTo>
                    <a:lnTo>
                      <a:pt x="340" y="457"/>
                    </a:lnTo>
                    <a:lnTo>
                      <a:pt x="340" y="1506"/>
                    </a:lnTo>
                    <a:lnTo>
                      <a:pt x="13" y="1506"/>
                    </a:lnTo>
                    <a:lnTo>
                      <a:pt x="13" y="457"/>
                    </a:lnTo>
                    <a:close/>
                    <a:moveTo>
                      <a:pt x="1173" y="430"/>
                    </a:moveTo>
                    <a:lnTo>
                      <a:pt x="1221" y="433"/>
                    </a:lnTo>
                    <a:lnTo>
                      <a:pt x="1266" y="440"/>
                    </a:lnTo>
                    <a:lnTo>
                      <a:pt x="1308" y="452"/>
                    </a:lnTo>
                    <a:lnTo>
                      <a:pt x="1348" y="469"/>
                    </a:lnTo>
                    <a:lnTo>
                      <a:pt x="1384" y="490"/>
                    </a:lnTo>
                    <a:lnTo>
                      <a:pt x="1419" y="517"/>
                    </a:lnTo>
                    <a:lnTo>
                      <a:pt x="1451" y="548"/>
                    </a:lnTo>
                    <a:lnTo>
                      <a:pt x="1478" y="584"/>
                    </a:lnTo>
                    <a:lnTo>
                      <a:pt x="1502" y="625"/>
                    </a:lnTo>
                    <a:lnTo>
                      <a:pt x="1522" y="669"/>
                    </a:lnTo>
                    <a:lnTo>
                      <a:pt x="1537" y="716"/>
                    </a:lnTo>
                    <a:lnTo>
                      <a:pt x="1548" y="770"/>
                    </a:lnTo>
                    <a:lnTo>
                      <a:pt x="1554" y="826"/>
                    </a:lnTo>
                    <a:lnTo>
                      <a:pt x="1557" y="887"/>
                    </a:lnTo>
                    <a:lnTo>
                      <a:pt x="1557" y="1506"/>
                    </a:lnTo>
                    <a:lnTo>
                      <a:pt x="1221" y="1506"/>
                    </a:lnTo>
                    <a:lnTo>
                      <a:pt x="1221" y="922"/>
                    </a:lnTo>
                    <a:lnTo>
                      <a:pt x="1219" y="873"/>
                    </a:lnTo>
                    <a:lnTo>
                      <a:pt x="1213" y="831"/>
                    </a:lnTo>
                    <a:lnTo>
                      <a:pt x="1203" y="794"/>
                    </a:lnTo>
                    <a:lnTo>
                      <a:pt x="1189" y="763"/>
                    </a:lnTo>
                    <a:lnTo>
                      <a:pt x="1170" y="738"/>
                    </a:lnTo>
                    <a:lnTo>
                      <a:pt x="1148" y="718"/>
                    </a:lnTo>
                    <a:lnTo>
                      <a:pt x="1122" y="704"/>
                    </a:lnTo>
                    <a:lnTo>
                      <a:pt x="1092" y="696"/>
                    </a:lnTo>
                    <a:lnTo>
                      <a:pt x="1058" y="693"/>
                    </a:lnTo>
                    <a:lnTo>
                      <a:pt x="1023" y="696"/>
                    </a:lnTo>
                    <a:lnTo>
                      <a:pt x="990" y="703"/>
                    </a:lnTo>
                    <a:lnTo>
                      <a:pt x="963" y="716"/>
                    </a:lnTo>
                    <a:lnTo>
                      <a:pt x="938" y="735"/>
                    </a:lnTo>
                    <a:lnTo>
                      <a:pt x="917" y="758"/>
                    </a:lnTo>
                    <a:lnTo>
                      <a:pt x="900" y="787"/>
                    </a:lnTo>
                    <a:lnTo>
                      <a:pt x="886" y="820"/>
                    </a:lnTo>
                    <a:lnTo>
                      <a:pt x="881" y="834"/>
                    </a:lnTo>
                    <a:lnTo>
                      <a:pt x="877" y="851"/>
                    </a:lnTo>
                    <a:lnTo>
                      <a:pt x="874" y="874"/>
                    </a:lnTo>
                    <a:lnTo>
                      <a:pt x="874" y="901"/>
                    </a:lnTo>
                    <a:lnTo>
                      <a:pt x="874" y="1506"/>
                    </a:lnTo>
                    <a:lnTo>
                      <a:pt x="539" y="1506"/>
                    </a:lnTo>
                    <a:lnTo>
                      <a:pt x="539" y="793"/>
                    </a:lnTo>
                    <a:lnTo>
                      <a:pt x="539" y="718"/>
                    </a:lnTo>
                    <a:lnTo>
                      <a:pt x="537" y="649"/>
                    </a:lnTo>
                    <a:lnTo>
                      <a:pt x="537" y="589"/>
                    </a:lnTo>
                    <a:lnTo>
                      <a:pt x="536" y="537"/>
                    </a:lnTo>
                    <a:lnTo>
                      <a:pt x="534" y="493"/>
                    </a:lnTo>
                    <a:lnTo>
                      <a:pt x="532" y="457"/>
                    </a:lnTo>
                    <a:lnTo>
                      <a:pt x="818" y="457"/>
                    </a:lnTo>
                    <a:lnTo>
                      <a:pt x="839" y="598"/>
                    </a:lnTo>
                    <a:lnTo>
                      <a:pt x="869" y="559"/>
                    </a:lnTo>
                    <a:lnTo>
                      <a:pt x="902" y="526"/>
                    </a:lnTo>
                    <a:lnTo>
                      <a:pt x="938" y="496"/>
                    </a:lnTo>
                    <a:lnTo>
                      <a:pt x="978" y="473"/>
                    </a:lnTo>
                    <a:lnTo>
                      <a:pt x="1022" y="455"/>
                    </a:lnTo>
                    <a:lnTo>
                      <a:pt x="1069" y="441"/>
                    </a:lnTo>
                    <a:lnTo>
                      <a:pt x="1120" y="434"/>
                    </a:lnTo>
                    <a:lnTo>
                      <a:pt x="1173" y="430"/>
                    </a:lnTo>
                    <a:close/>
                    <a:moveTo>
                      <a:pt x="177" y="0"/>
                    </a:moveTo>
                    <a:lnTo>
                      <a:pt x="215" y="3"/>
                    </a:lnTo>
                    <a:lnTo>
                      <a:pt x="247" y="9"/>
                    </a:lnTo>
                    <a:lnTo>
                      <a:pt x="275" y="19"/>
                    </a:lnTo>
                    <a:lnTo>
                      <a:pt x="300" y="33"/>
                    </a:lnTo>
                    <a:lnTo>
                      <a:pt x="319" y="50"/>
                    </a:lnTo>
                    <a:lnTo>
                      <a:pt x="335" y="72"/>
                    </a:lnTo>
                    <a:lnTo>
                      <a:pt x="346" y="98"/>
                    </a:lnTo>
                    <a:lnTo>
                      <a:pt x="352" y="129"/>
                    </a:lnTo>
                    <a:lnTo>
                      <a:pt x="355" y="163"/>
                    </a:lnTo>
                    <a:lnTo>
                      <a:pt x="352" y="196"/>
                    </a:lnTo>
                    <a:lnTo>
                      <a:pt x="346" y="226"/>
                    </a:lnTo>
                    <a:lnTo>
                      <a:pt x="335" y="252"/>
                    </a:lnTo>
                    <a:lnTo>
                      <a:pt x="319" y="274"/>
                    </a:lnTo>
                    <a:lnTo>
                      <a:pt x="300" y="291"/>
                    </a:lnTo>
                    <a:lnTo>
                      <a:pt x="275" y="306"/>
                    </a:lnTo>
                    <a:lnTo>
                      <a:pt x="247" y="316"/>
                    </a:lnTo>
                    <a:lnTo>
                      <a:pt x="215" y="322"/>
                    </a:lnTo>
                    <a:lnTo>
                      <a:pt x="177" y="324"/>
                    </a:lnTo>
                    <a:lnTo>
                      <a:pt x="140" y="322"/>
                    </a:lnTo>
                    <a:lnTo>
                      <a:pt x="107" y="316"/>
                    </a:lnTo>
                    <a:lnTo>
                      <a:pt x="78" y="306"/>
                    </a:lnTo>
                    <a:lnTo>
                      <a:pt x="54" y="291"/>
                    </a:lnTo>
                    <a:lnTo>
                      <a:pt x="35" y="274"/>
                    </a:lnTo>
                    <a:lnTo>
                      <a:pt x="18" y="252"/>
                    </a:lnTo>
                    <a:lnTo>
                      <a:pt x="8" y="226"/>
                    </a:lnTo>
                    <a:lnTo>
                      <a:pt x="1" y="196"/>
                    </a:lnTo>
                    <a:lnTo>
                      <a:pt x="0" y="163"/>
                    </a:lnTo>
                    <a:lnTo>
                      <a:pt x="2" y="130"/>
                    </a:lnTo>
                    <a:lnTo>
                      <a:pt x="12" y="99"/>
                    </a:lnTo>
                    <a:lnTo>
                      <a:pt x="28" y="72"/>
                    </a:lnTo>
                    <a:lnTo>
                      <a:pt x="51" y="48"/>
                    </a:lnTo>
                    <a:lnTo>
                      <a:pt x="77" y="27"/>
                    </a:lnTo>
                    <a:lnTo>
                      <a:pt x="108" y="13"/>
                    </a:lnTo>
                    <a:lnTo>
                      <a:pt x="140" y="4"/>
                    </a:lnTo>
                    <a:lnTo>
                      <a:pt x="177" y="0"/>
                    </a:lnTo>
                    <a:close/>
                  </a:path>
                </a:pathLst>
              </a:custGeom>
              <a:solidFill>
                <a:srgbClr val="93C47D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92" name="Google Shape;92;p17"/>
              <p:cNvSpPr/>
              <p:nvPr/>
            </p:nvSpPr>
            <p:spPr>
              <a:xfrm>
                <a:off x="5364576" y="2117725"/>
                <a:ext cx="1581912" cy="1581912"/>
              </a:xfrm>
              <a:custGeom>
                <a:avLst/>
                <a:gdLst/>
                <a:ahLst/>
                <a:cxnLst/>
                <a:rect l="l" t="t" r="r" b="b"/>
                <a:pathLst>
                  <a:path w="3445" h="3443" extrusionOk="0">
                    <a:moveTo>
                      <a:pt x="1722" y="269"/>
                    </a:moveTo>
                    <a:lnTo>
                      <a:pt x="1622" y="272"/>
                    </a:lnTo>
                    <a:lnTo>
                      <a:pt x="1525" y="283"/>
                    </a:lnTo>
                    <a:lnTo>
                      <a:pt x="1430" y="298"/>
                    </a:lnTo>
                    <a:lnTo>
                      <a:pt x="1336" y="321"/>
                    </a:lnTo>
                    <a:lnTo>
                      <a:pt x="1245" y="350"/>
                    </a:lnTo>
                    <a:lnTo>
                      <a:pt x="1156" y="383"/>
                    </a:lnTo>
                    <a:lnTo>
                      <a:pt x="1071" y="423"/>
                    </a:lnTo>
                    <a:lnTo>
                      <a:pt x="989" y="468"/>
                    </a:lnTo>
                    <a:lnTo>
                      <a:pt x="910" y="517"/>
                    </a:lnTo>
                    <a:lnTo>
                      <a:pt x="835" y="572"/>
                    </a:lnTo>
                    <a:lnTo>
                      <a:pt x="762" y="631"/>
                    </a:lnTo>
                    <a:lnTo>
                      <a:pt x="694" y="695"/>
                    </a:lnTo>
                    <a:lnTo>
                      <a:pt x="632" y="762"/>
                    </a:lnTo>
                    <a:lnTo>
                      <a:pt x="572" y="834"/>
                    </a:lnTo>
                    <a:lnTo>
                      <a:pt x="517" y="910"/>
                    </a:lnTo>
                    <a:lnTo>
                      <a:pt x="467" y="988"/>
                    </a:lnTo>
                    <a:lnTo>
                      <a:pt x="423" y="1071"/>
                    </a:lnTo>
                    <a:lnTo>
                      <a:pt x="383" y="1157"/>
                    </a:lnTo>
                    <a:lnTo>
                      <a:pt x="350" y="1245"/>
                    </a:lnTo>
                    <a:lnTo>
                      <a:pt x="322" y="1336"/>
                    </a:lnTo>
                    <a:lnTo>
                      <a:pt x="298" y="1429"/>
                    </a:lnTo>
                    <a:lnTo>
                      <a:pt x="283" y="1524"/>
                    </a:lnTo>
                    <a:lnTo>
                      <a:pt x="272" y="1622"/>
                    </a:lnTo>
                    <a:lnTo>
                      <a:pt x="269" y="1722"/>
                    </a:lnTo>
                    <a:lnTo>
                      <a:pt x="272" y="1821"/>
                    </a:lnTo>
                    <a:lnTo>
                      <a:pt x="283" y="1919"/>
                    </a:lnTo>
                    <a:lnTo>
                      <a:pt x="298" y="2014"/>
                    </a:lnTo>
                    <a:lnTo>
                      <a:pt x="322" y="2107"/>
                    </a:lnTo>
                    <a:lnTo>
                      <a:pt x="350" y="2198"/>
                    </a:lnTo>
                    <a:lnTo>
                      <a:pt x="383" y="2287"/>
                    </a:lnTo>
                    <a:lnTo>
                      <a:pt x="423" y="2372"/>
                    </a:lnTo>
                    <a:lnTo>
                      <a:pt x="467" y="2455"/>
                    </a:lnTo>
                    <a:lnTo>
                      <a:pt x="517" y="2533"/>
                    </a:lnTo>
                    <a:lnTo>
                      <a:pt x="572" y="2608"/>
                    </a:lnTo>
                    <a:lnTo>
                      <a:pt x="632" y="2681"/>
                    </a:lnTo>
                    <a:lnTo>
                      <a:pt x="694" y="2749"/>
                    </a:lnTo>
                    <a:lnTo>
                      <a:pt x="762" y="2812"/>
                    </a:lnTo>
                    <a:lnTo>
                      <a:pt x="835" y="2871"/>
                    </a:lnTo>
                    <a:lnTo>
                      <a:pt x="910" y="2926"/>
                    </a:lnTo>
                    <a:lnTo>
                      <a:pt x="989" y="2976"/>
                    </a:lnTo>
                    <a:lnTo>
                      <a:pt x="1071" y="3020"/>
                    </a:lnTo>
                    <a:lnTo>
                      <a:pt x="1156" y="3060"/>
                    </a:lnTo>
                    <a:lnTo>
                      <a:pt x="1245" y="3093"/>
                    </a:lnTo>
                    <a:lnTo>
                      <a:pt x="1336" y="3121"/>
                    </a:lnTo>
                    <a:lnTo>
                      <a:pt x="1430" y="3144"/>
                    </a:lnTo>
                    <a:lnTo>
                      <a:pt x="1525" y="3160"/>
                    </a:lnTo>
                    <a:lnTo>
                      <a:pt x="1622" y="3171"/>
                    </a:lnTo>
                    <a:lnTo>
                      <a:pt x="1722" y="3174"/>
                    </a:lnTo>
                    <a:lnTo>
                      <a:pt x="1821" y="3171"/>
                    </a:lnTo>
                    <a:lnTo>
                      <a:pt x="1920" y="3160"/>
                    </a:lnTo>
                    <a:lnTo>
                      <a:pt x="2015" y="3144"/>
                    </a:lnTo>
                    <a:lnTo>
                      <a:pt x="2108" y="3121"/>
                    </a:lnTo>
                    <a:lnTo>
                      <a:pt x="2199" y="3093"/>
                    </a:lnTo>
                    <a:lnTo>
                      <a:pt x="2287" y="3060"/>
                    </a:lnTo>
                    <a:lnTo>
                      <a:pt x="2373" y="3020"/>
                    </a:lnTo>
                    <a:lnTo>
                      <a:pt x="2456" y="2976"/>
                    </a:lnTo>
                    <a:lnTo>
                      <a:pt x="2535" y="2926"/>
                    </a:lnTo>
                    <a:lnTo>
                      <a:pt x="2610" y="2871"/>
                    </a:lnTo>
                    <a:lnTo>
                      <a:pt x="2682" y="2812"/>
                    </a:lnTo>
                    <a:lnTo>
                      <a:pt x="2749" y="2749"/>
                    </a:lnTo>
                    <a:lnTo>
                      <a:pt x="2813" y="2681"/>
                    </a:lnTo>
                    <a:lnTo>
                      <a:pt x="2873" y="2608"/>
                    </a:lnTo>
                    <a:lnTo>
                      <a:pt x="2927" y="2533"/>
                    </a:lnTo>
                    <a:lnTo>
                      <a:pt x="2977" y="2455"/>
                    </a:lnTo>
                    <a:lnTo>
                      <a:pt x="3022" y="2372"/>
                    </a:lnTo>
                    <a:lnTo>
                      <a:pt x="3062" y="2287"/>
                    </a:lnTo>
                    <a:lnTo>
                      <a:pt x="3095" y="2198"/>
                    </a:lnTo>
                    <a:lnTo>
                      <a:pt x="3123" y="2107"/>
                    </a:lnTo>
                    <a:lnTo>
                      <a:pt x="3146" y="2014"/>
                    </a:lnTo>
                    <a:lnTo>
                      <a:pt x="3162" y="1919"/>
                    </a:lnTo>
                    <a:lnTo>
                      <a:pt x="3173" y="1821"/>
                    </a:lnTo>
                    <a:lnTo>
                      <a:pt x="3176" y="1722"/>
                    </a:lnTo>
                    <a:lnTo>
                      <a:pt x="3173" y="1622"/>
                    </a:lnTo>
                    <a:lnTo>
                      <a:pt x="3162" y="1524"/>
                    </a:lnTo>
                    <a:lnTo>
                      <a:pt x="3146" y="1429"/>
                    </a:lnTo>
                    <a:lnTo>
                      <a:pt x="3123" y="1336"/>
                    </a:lnTo>
                    <a:lnTo>
                      <a:pt x="3095" y="1245"/>
                    </a:lnTo>
                    <a:lnTo>
                      <a:pt x="3062" y="1157"/>
                    </a:lnTo>
                    <a:lnTo>
                      <a:pt x="3022" y="1071"/>
                    </a:lnTo>
                    <a:lnTo>
                      <a:pt x="2977" y="988"/>
                    </a:lnTo>
                    <a:lnTo>
                      <a:pt x="2927" y="910"/>
                    </a:lnTo>
                    <a:lnTo>
                      <a:pt x="2873" y="834"/>
                    </a:lnTo>
                    <a:lnTo>
                      <a:pt x="2813" y="762"/>
                    </a:lnTo>
                    <a:lnTo>
                      <a:pt x="2749" y="695"/>
                    </a:lnTo>
                    <a:lnTo>
                      <a:pt x="2682" y="631"/>
                    </a:lnTo>
                    <a:lnTo>
                      <a:pt x="2610" y="572"/>
                    </a:lnTo>
                    <a:lnTo>
                      <a:pt x="2535" y="517"/>
                    </a:lnTo>
                    <a:lnTo>
                      <a:pt x="2456" y="468"/>
                    </a:lnTo>
                    <a:lnTo>
                      <a:pt x="2373" y="423"/>
                    </a:lnTo>
                    <a:lnTo>
                      <a:pt x="2287" y="383"/>
                    </a:lnTo>
                    <a:lnTo>
                      <a:pt x="2199" y="350"/>
                    </a:lnTo>
                    <a:lnTo>
                      <a:pt x="2108" y="321"/>
                    </a:lnTo>
                    <a:lnTo>
                      <a:pt x="2015" y="298"/>
                    </a:lnTo>
                    <a:lnTo>
                      <a:pt x="1920" y="283"/>
                    </a:lnTo>
                    <a:lnTo>
                      <a:pt x="1821" y="272"/>
                    </a:lnTo>
                    <a:lnTo>
                      <a:pt x="1722" y="269"/>
                    </a:lnTo>
                    <a:close/>
                    <a:moveTo>
                      <a:pt x="1722" y="0"/>
                    </a:moveTo>
                    <a:lnTo>
                      <a:pt x="1828" y="3"/>
                    </a:lnTo>
                    <a:lnTo>
                      <a:pt x="1930" y="13"/>
                    </a:lnTo>
                    <a:lnTo>
                      <a:pt x="2032" y="28"/>
                    </a:lnTo>
                    <a:lnTo>
                      <a:pt x="2131" y="49"/>
                    </a:lnTo>
                    <a:lnTo>
                      <a:pt x="2229" y="76"/>
                    </a:lnTo>
                    <a:lnTo>
                      <a:pt x="2323" y="108"/>
                    </a:lnTo>
                    <a:lnTo>
                      <a:pt x="2415" y="146"/>
                    </a:lnTo>
                    <a:lnTo>
                      <a:pt x="2505" y="187"/>
                    </a:lnTo>
                    <a:lnTo>
                      <a:pt x="2591" y="236"/>
                    </a:lnTo>
                    <a:lnTo>
                      <a:pt x="2675" y="288"/>
                    </a:lnTo>
                    <a:lnTo>
                      <a:pt x="2756" y="344"/>
                    </a:lnTo>
                    <a:lnTo>
                      <a:pt x="2832" y="405"/>
                    </a:lnTo>
                    <a:lnTo>
                      <a:pt x="2905" y="470"/>
                    </a:lnTo>
                    <a:lnTo>
                      <a:pt x="2975" y="539"/>
                    </a:lnTo>
                    <a:lnTo>
                      <a:pt x="3040" y="612"/>
                    </a:lnTo>
                    <a:lnTo>
                      <a:pt x="3100" y="689"/>
                    </a:lnTo>
                    <a:lnTo>
                      <a:pt x="3157" y="769"/>
                    </a:lnTo>
                    <a:lnTo>
                      <a:pt x="3209" y="853"/>
                    </a:lnTo>
                    <a:lnTo>
                      <a:pt x="3257" y="939"/>
                    </a:lnTo>
                    <a:lnTo>
                      <a:pt x="3299" y="1029"/>
                    </a:lnTo>
                    <a:lnTo>
                      <a:pt x="3337" y="1121"/>
                    </a:lnTo>
                    <a:lnTo>
                      <a:pt x="3369" y="1215"/>
                    </a:lnTo>
                    <a:lnTo>
                      <a:pt x="3396" y="1313"/>
                    </a:lnTo>
                    <a:lnTo>
                      <a:pt x="3417" y="1412"/>
                    </a:lnTo>
                    <a:lnTo>
                      <a:pt x="3432" y="1514"/>
                    </a:lnTo>
                    <a:lnTo>
                      <a:pt x="3442" y="1616"/>
                    </a:lnTo>
                    <a:lnTo>
                      <a:pt x="3445" y="1722"/>
                    </a:lnTo>
                    <a:lnTo>
                      <a:pt x="3442" y="1827"/>
                    </a:lnTo>
                    <a:lnTo>
                      <a:pt x="3432" y="1929"/>
                    </a:lnTo>
                    <a:lnTo>
                      <a:pt x="3417" y="2031"/>
                    </a:lnTo>
                    <a:lnTo>
                      <a:pt x="3396" y="2130"/>
                    </a:lnTo>
                    <a:lnTo>
                      <a:pt x="3369" y="2227"/>
                    </a:lnTo>
                    <a:lnTo>
                      <a:pt x="3337" y="2322"/>
                    </a:lnTo>
                    <a:lnTo>
                      <a:pt x="3299" y="2414"/>
                    </a:lnTo>
                    <a:lnTo>
                      <a:pt x="3257" y="2504"/>
                    </a:lnTo>
                    <a:lnTo>
                      <a:pt x="3209" y="2591"/>
                    </a:lnTo>
                    <a:lnTo>
                      <a:pt x="3157" y="2673"/>
                    </a:lnTo>
                    <a:lnTo>
                      <a:pt x="3100" y="2754"/>
                    </a:lnTo>
                    <a:lnTo>
                      <a:pt x="3040" y="2830"/>
                    </a:lnTo>
                    <a:lnTo>
                      <a:pt x="2975" y="2904"/>
                    </a:lnTo>
                    <a:lnTo>
                      <a:pt x="2905" y="2973"/>
                    </a:lnTo>
                    <a:lnTo>
                      <a:pt x="2832" y="3038"/>
                    </a:lnTo>
                    <a:lnTo>
                      <a:pt x="2756" y="3099"/>
                    </a:lnTo>
                    <a:lnTo>
                      <a:pt x="2675" y="3156"/>
                    </a:lnTo>
                    <a:lnTo>
                      <a:pt x="2591" y="3207"/>
                    </a:lnTo>
                    <a:lnTo>
                      <a:pt x="2505" y="3255"/>
                    </a:lnTo>
                    <a:lnTo>
                      <a:pt x="2415" y="3297"/>
                    </a:lnTo>
                    <a:lnTo>
                      <a:pt x="2323" y="3335"/>
                    </a:lnTo>
                    <a:lnTo>
                      <a:pt x="2229" y="3367"/>
                    </a:lnTo>
                    <a:lnTo>
                      <a:pt x="2131" y="3393"/>
                    </a:lnTo>
                    <a:lnTo>
                      <a:pt x="2032" y="3414"/>
                    </a:lnTo>
                    <a:lnTo>
                      <a:pt x="1930" y="3430"/>
                    </a:lnTo>
                    <a:lnTo>
                      <a:pt x="1828" y="3440"/>
                    </a:lnTo>
                    <a:lnTo>
                      <a:pt x="1722" y="3443"/>
                    </a:lnTo>
                    <a:lnTo>
                      <a:pt x="1617" y="3440"/>
                    </a:lnTo>
                    <a:lnTo>
                      <a:pt x="1514" y="3430"/>
                    </a:lnTo>
                    <a:lnTo>
                      <a:pt x="1413" y="3414"/>
                    </a:lnTo>
                    <a:lnTo>
                      <a:pt x="1313" y="3393"/>
                    </a:lnTo>
                    <a:lnTo>
                      <a:pt x="1216" y="3367"/>
                    </a:lnTo>
                    <a:lnTo>
                      <a:pt x="1122" y="3335"/>
                    </a:lnTo>
                    <a:lnTo>
                      <a:pt x="1030" y="3297"/>
                    </a:lnTo>
                    <a:lnTo>
                      <a:pt x="939" y="3255"/>
                    </a:lnTo>
                    <a:lnTo>
                      <a:pt x="853" y="3207"/>
                    </a:lnTo>
                    <a:lnTo>
                      <a:pt x="770" y="3156"/>
                    </a:lnTo>
                    <a:lnTo>
                      <a:pt x="689" y="3099"/>
                    </a:lnTo>
                    <a:lnTo>
                      <a:pt x="613" y="3038"/>
                    </a:lnTo>
                    <a:lnTo>
                      <a:pt x="539" y="2973"/>
                    </a:lnTo>
                    <a:lnTo>
                      <a:pt x="470" y="2904"/>
                    </a:lnTo>
                    <a:lnTo>
                      <a:pt x="405" y="2830"/>
                    </a:lnTo>
                    <a:lnTo>
                      <a:pt x="344" y="2754"/>
                    </a:lnTo>
                    <a:lnTo>
                      <a:pt x="287" y="2673"/>
                    </a:lnTo>
                    <a:lnTo>
                      <a:pt x="236" y="2591"/>
                    </a:lnTo>
                    <a:lnTo>
                      <a:pt x="187" y="2504"/>
                    </a:lnTo>
                    <a:lnTo>
                      <a:pt x="146" y="2414"/>
                    </a:lnTo>
                    <a:lnTo>
                      <a:pt x="108" y="2322"/>
                    </a:lnTo>
                    <a:lnTo>
                      <a:pt x="75" y="2227"/>
                    </a:lnTo>
                    <a:lnTo>
                      <a:pt x="49" y="2130"/>
                    </a:lnTo>
                    <a:lnTo>
                      <a:pt x="28" y="2031"/>
                    </a:lnTo>
                    <a:lnTo>
                      <a:pt x="13" y="1929"/>
                    </a:lnTo>
                    <a:lnTo>
                      <a:pt x="3" y="1827"/>
                    </a:lnTo>
                    <a:lnTo>
                      <a:pt x="0" y="1722"/>
                    </a:lnTo>
                    <a:lnTo>
                      <a:pt x="3" y="1616"/>
                    </a:lnTo>
                    <a:lnTo>
                      <a:pt x="13" y="1514"/>
                    </a:lnTo>
                    <a:lnTo>
                      <a:pt x="28" y="1412"/>
                    </a:lnTo>
                    <a:lnTo>
                      <a:pt x="49" y="1313"/>
                    </a:lnTo>
                    <a:lnTo>
                      <a:pt x="75" y="1215"/>
                    </a:lnTo>
                    <a:lnTo>
                      <a:pt x="108" y="1121"/>
                    </a:lnTo>
                    <a:lnTo>
                      <a:pt x="146" y="1029"/>
                    </a:lnTo>
                    <a:lnTo>
                      <a:pt x="187" y="939"/>
                    </a:lnTo>
                    <a:lnTo>
                      <a:pt x="236" y="853"/>
                    </a:lnTo>
                    <a:lnTo>
                      <a:pt x="287" y="769"/>
                    </a:lnTo>
                    <a:lnTo>
                      <a:pt x="344" y="689"/>
                    </a:lnTo>
                    <a:lnTo>
                      <a:pt x="405" y="612"/>
                    </a:lnTo>
                    <a:lnTo>
                      <a:pt x="470" y="539"/>
                    </a:lnTo>
                    <a:lnTo>
                      <a:pt x="539" y="470"/>
                    </a:lnTo>
                    <a:lnTo>
                      <a:pt x="613" y="405"/>
                    </a:lnTo>
                    <a:lnTo>
                      <a:pt x="689" y="344"/>
                    </a:lnTo>
                    <a:lnTo>
                      <a:pt x="770" y="288"/>
                    </a:lnTo>
                    <a:lnTo>
                      <a:pt x="853" y="236"/>
                    </a:lnTo>
                    <a:lnTo>
                      <a:pt x="939" y="187"/>
                    </a:lnTo>
                    <a:lnTo>
                      <a:pt x="1030" y="146"/>
                    </a:lnTo>
                    <a:lnTo>
                      <a:pt x="1122" y="108"/>
                    </a:lnTo>
                    <a:lnTo>
                      <a:pt x="1216" y="76"/>
                    </a:lnTo>
                    <a:lnTo>
                      <a:pt x="1313" y="49"/>
                    </a:lnTo>
                    <a:lnTo>
                      <a:pt x="1413" y="28"/>
                    </a:lnTo>
                    <a:lnTo>
                      <a:pt x="1514" y="13"/>
                    </a:lnTo>
                    <a:lnTo>
                      <a:pt x="1617" y="3"/>
                    </a:lnTo>
                    <a:lnTo>
                      <a:pt x="1722" y="0"/>
                    </a:lnTo>
                    <a:close/>
                  </a:path>
                </a:pathLst>
              </a:custGeom>
              <a:solidFill>
                <a:srgbClr val="93C47D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106" name="Google Shape;106;p17"/>
          <p:cNvGrpSpPr/>
          <p:nvPr/>
        </p:nvGrpSpPr>
        <p:grpSpPr>
          <a:xfrm>
            <a:off x="1071192" y="4157815"/>
            <a:ext cx="762644" cy="231153"/>
            <a:chOff x="1371600" y="2116138"/>
            <a:chExt cx="5574886" cy="1584325"/>
          </a:xfrm>
        </p:grpSpPr>
        <p:grpSp>
          <p:nvGrpSpPr>
            <p:cNvPr id="107" name="Google Shape;107;p17"/>
            <p:cNvGrpSpPr/>
            <p:nvPr/>
          </p:nvGrpSpPr>
          <p:grpSpPr>
            <a:xfrm>
              <a:off x="1371600" y="2116138"/>
              <a:ext cx="1584323" cy="1584325"/>
              <a:chOff x="1371600" y="2116138"/>
              <a:chExt cx="1584323" cy="1584325"/>
            </a:xfrm>
          </p:grpSpPr>
          <p:sp>
            <p:nvSpPr>
              <p:cNvPr id="108" name="Google Shape;108;p17"/>
              <p:cNvSpPr/>
              <p:nvPr/>
            </p:nvSpPr>
            <p:spPr>
              <a:xfrm>
                <a:off x="1371600" y="2116138"/>
                <a:ext cx="1584323" cy="1584325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992" extrusionOk="0">
                    <a:moveTo>
                      <a:pt x="1996" y="312"/>
                    </a:moveTo>
                    <a:lnTo>
                      <a:pt x="1881" y="315"/>
                    </a:lnTo>
                    <a:lnTo>
                      <a:pt x="1768" y="327"/>
                    </a:lnTo>
                    <a:lnTo>
                      <a:pt x="1657" y="346"/>
                    </a:lnTo>
                    <a:lnTo>
                      <a:pt x="1549" y="372"/>
                    </a:lnTo>
                    <a:lnTo>
                      <a:pt x="1443" y="405"/>
                    </a:lnTo>
                    <a:lnTo>
                      <a:pt x="1340" y="444"/>
                    </a:lnTo>
                    <a:lnTo>
                      <a:pt x="1242" y="490"/>
                    </a:lnTo>
                    <a:lnTo>
                      <a:pt x="1146" y="542"/>
                    </a:lnTo>
                    <a:lnTo>
                      <a:pt x="1055" y="599"/>
                    </a:lnTo>
                    <a:lnTo>
                      <a:pt x="968" y="662"/>
                    </a:lnTo>
                    <a:lnTo>
                      <a:pt x="884" y="732"/>
                    </a:lnTo>
                    <a:lnTo>
                      <a:pt x="805" y="806"/>
                    </a:lnTo>
                    <a:lnTo>
                      <a:pt x="732" y="883"/>
                    </a:lnTo>
                    <a:lnTo>
                      <a:pt x="663" y="967"/>
                    </a:lnTo>
                    <a:lnTo>
                      <a:pt x="600" y="1054"/>
                    </a:lnTo>
                    <a:lnTo>
                      <a:pt x="541" y="1145"/>
                    </a:lnTo>
                    <a:lnTo>
                      <a:pt x="490" y="1241"/>
                    </a:lnTo>
                    <a:lnTo>
                      <a:pt x="444" y="1341"/>
                    </a:lnTo>
                    <a:lnTo>
                      <a:pt x="405" y="1443"/>
                    </a:lnTo>
                    <a:lnTo>
                      <a:pt x="373" y="1548"/>
                    </a:lnTo>
                    <a:lnTo>
                      <a:pt x="346" y="1656"/>
                    </a:lnTo>
                    <a:lnTo>
                      <a:pt x="328" y="1767"/>
                    </a:lnTo>
                    <a:lnTo>
                      <a:pt x="315" y="1881"/>
                    </a:lnTo>
                    <a:lnTo>
                      <a:pt x="312" y="1996"/>
                    </a:lnTo>
                    <a:lnTo>
                      <a:pt x="315" y="2111"/>
                    </a:lnTo>
                    <a:lnTo>
                      <a:pt x="328" y="2224"/>
                    </a:lnTo>
                    <a:lnTo>
                      <a:pt x="346" y="2335"/>
                    </a:lnTo>
                    <a:lnTo>
                      <a:pt x="373" y="2443"/>
                    </a:lnTo>
                    <a:lnTo>
                      <a:pt x="405" y="2548"/>
                    </a:lnTo>
                    <a:lnTo>
                      <a:pt x="444" y="2652"/>
                    </a:lnTo>
                    <a:lnTo>
                      <a:pt x="490" y="2750"/>
                    </a:lnTo>
                    <a:lnTo>
                      <a:pt x="541" y="2846"/>
                    </a:lnTo>
                    <a:lnTo>
                      <a:pt x="600" y="2937"/>
                    </a:lnTo>
                    <a:lnTo>
                      <a:pt x="663" y="3024"/>
                    </a:lnTo>
                    <a:lnTo>
                      <a:pt x="732" y="3108"/>
                    </a:lnTo>
                    <a:lnTo>
                      <a:pt x="805" y="3187"/>
                    </a:lnTo>
                    <a:lnTo>
                      <a:pt x="884" y="3260"/>
                    </a:lnTo>
                    <a:lnTo>
                      <a:pt x="968" y="3329"/>
                    </a:lnTo>
                    <a:lnTo>
                      <a:pt x="1055" y="3392"/>
                    </a:lnTo>
                    <a:lnTo>
                      <a:pt x="1146" y="3450"/>
                    </a:lnTo>
                    <a:lnTo>
                      <a:pt x="1242" y="3501"/>
                    </a:lnTo>
                    <a:lnTo>
                      <a:pt x="1340" y="3547"/>
                    </a:lnTo>
                    <a:lnTo>
                      <a:pt x="1443" y="3586"/>
                    </a:lnTo>
                    <a:lnTo>
                      <a:pt x="1549" y="3619"/>
                    </a:lnTo>
                    <a:lnTo>
                      <a:pt x="1657" y="3646"/>
                    </a:lnTo>
                    <a:lnTo>
                      <a:pt x="1768" y="3664"/>
                    </a:lnTo>
                    <a:lnTo>
                      <a:pt x="1881" y="3676"/>
                    </a:lnTo>
                    <a:lnTo>
                      <a:pt x="1996" y="3680"/>
                    </a:lnTo>
                    <a:lnTo>
                      <a:pt x="2111" y="3676"/>
                    </a:lnTo>
                    <a:lnTo>
                      <a:pt x="2225" y="3664"/>
                    </a:lnTo>
                    <a:lnTo>
                      <a:pt x="2336" y="3646"/>
                    </a:lnTo>
                    <a:lnTo>
                      <a:pt x="2444" y="3619"/>
                    </a:lnTo>
                    <a:lnTo>
                      <a:pt x="2550" y="3586"/>
                    </a:lnTo>
                    <a:lnTo>
                      <a:pt x="2652" y="3547"/>
                    </a:lnTo>
                    <a:lnTo>
                      <a:pt x="2751" y="3501"/>
                    </a:lnTo>
                    <a:lnTo>
                      <a:pt x="2847" y="3450"/>
                    </a:lnTo>
                    <a:lnTo>
                      <a:pt x="2938" y="3392"/>
                    </a:lnTo>
                    <a:lnTo>
                      <a:pt x="3026" y="3329"/>
                    </a:lnTo>
                    <a:lnTo>
                      <a:pt x="3109" y="3260"/>
                    </a:lnTo>
                    <a:lnTo>
                      <a:pt x="3187" y="3187"/>
                    </a:lnTo>
                    <a:lnTo>
                      <a:pt x="3261" y="3108"/>
                    </a:lnTo>
                    <a:lnTo>
                      <a:pt x="3330" y="3024"/>
                    </a:lnTo>
                    <a:lnTo>
                      <a:pt x="3394" y="2937"/>
                    </a:lnTo>
                    <a:lnTo>
                      <a:pt x="3451" y="2846"/>
                    </a:lnTo>
                    <a:lnTo>
                      <a:pt x="3503" y="2750"/>
                    </a:lnTo>
                    <a:lnTo>
                      <a:pt x="3549" y="2652"/>
                    </a:lnTo>
                    <a:lnTo>
                      <a:pt x="3588" y="2548"/>
                    </a:lnTo>
                    <a:lnTo>
                      <a:pt x="3621" y="2443"/>
                    </a:lnTo>
                    <a:lnTo>
                      <a:pt x="3647" y="2335"/>
                    </a:lnTo>
                    <a:lnTo>
                      <a:pt x="3666" y="2224"/>
                    </a:lnTo>
                    <a:lnTo>
                      <a:pt x="3678" y="2111"/>
                    </a:lnTo>
                    <a:lnTo>
                      <a:pt x="3681" y="1996"/>
                    </a:lnTo>
                    <a:lnTo>
                      <a:pt x="3678" y="1881"/>
                    </a:lnTo>
                    <a:lnTo>
                      <a:pt x="3666" y="1767"/>
                    </a:lnTo>
                    <a:lnTo>
                      <a:pt x="3647" y="1656"/>
                    </a:lnTo>
                    <a:lnTo>
                      <a:pt x="3621" y="1548"/>
                    </a:lnTo>
                    <a:lnTo>
                      <a:pt x="3588" y="1443"/>
                    </a:lnTo>
                    <a:lnTo>
                      <a:pt x="3549" y="1341"/>
                    </a:lnTo>
                    <a:lnTo>
                      <a:pt x="3503" y="1241"/>
                    </a:lnTo>
                    <a:lnTo>
                      <a:pt x="3451" y="1145"/>
                    </a:lnTo>
                    <a:lnTo>
                      <a:pt x="3394" y="1054"/>
                    </a:lnTo>
                    <a:lnTo>
                      <a:pt x="3330" y="967"/>
                    </a:lnTo>
                    <a:lnTo>
                      <a:pt x="3261" y="883"/>
                    </a:lnTo>
                    <a:lnTo>
                      <a:pt x="3187" y="806"/>
                    </a:lnTo>
                    <a:lnTo>
                      <a:pt x="3109" y="732"/>
                    </a:lnTo>
                    <a:lnTo>
                      <a:pt x="3026" y="662"/>
                    </a:lnTo>
                    <a:lnTo>
                      <a:pt x="2938" y="599"/>
                    </a:lnTo>
                    <a:lnTo>
                      <a:pt x="2847" y="542"/>
                    </a:lnTo>
                    <a:lnTo>
                      <a:pt x="2751" y="490"/>
                    </a:lnTo>
                    <a:lnTo>
                      <a:pt x="2652" y="444"/>
                    </a:lnTo>
                    <a:lnTo>
                      <a:pt x="2550" y="405"/>
                    </a:lnTo>
                    <a:lnTo>
                      <a:pt x="2444" y="372"/>
                    </a:lnTo>
                    <a:lnTo>
                      <a:pt x="2336" y="346"/>
                    </a:lnTo>
                    <a:lnTo>
                      <a:pt x="2225" y="327"/>
                    </a:lnTo>
                    <a:lnTo>
                      <a:pt x="2111" y="315"/>
                    </a:lnTo>
                    <a:lnTo>
                      <a:pt x="1996" y="312"/>
                    </a:lnTo>
                    <a:close/>
                    <a:moveTo>
                      <a:pt x="1996" y="0"/>
                    </a:moveTo>
                    <a:lnTo>
                      <a:pt x="2119" y="3"/>
                    </a:lnTo>
                    <a:lnTo>
                      <a:pt x="2238" y="14"/>
                    </a:lnTo>
                    <a:lnTo>
                      <a:pt x="2355" y="32"/>
                    </a:lnTo>
                    <a:lnTo>
                      <a:pt x="2471" y="57"/>
                    </a:lnTo>
                    <a:lnTo>
                      <a:pt x="2584" y="87"/>
                    </a:lnTo>
                    <a:lnTo>
                      <a:pt x="2693" y="125"/>
                    </a:lnTo>
                    <a:lnTo>
                      <a:pt x="2800" y="168"/>
                    </a:lnTo>
                    <a:lnTo>
                      <a:pt x="2904" y="217"/>
                    </a:lnTo>
                    <a:lnTo>
                      <a:pt x="3004" y="273"/>
                    </a:lnTo>
                    <a:lnTo>
                      <a:pt x="3101" y="333"/>
                    </a:lnTo>
                    <a:lnTo>
                      <a:pt x="3194" y="399"/>
                    </a:lnTo>
                    <a:lnTo>
                      <a:pt x="3283" y="469"/>
                    </a:lnTo>
                    <a:lnTo>
                      <a:pt x="3368" y="545"/>
                    </a:lnTo>
                    <a:lnTo>
                      <a:pt x="3448" y="625"/>
                    </a:lnTo>
                    <a:lnTo>
                      <a:pt x="3523" y="710"/>
                    </a:lnTo>
                    <a:lnTo>
                      <a:pt x="3594" y="798"/>
                    </a:lnTo>
                    <a:lnTo>
                      <a:pt x="3659" y="892"/>
                    </a:lnTo>
                    <a:lnTo>
                      <a:pt x="3720" y="989"/>
                    </a:lnTo>
                    <a:lnTo>
                      <a:pt x="3776" y="1088"/>
                    </a:lnTo>
                    <a:lnTo>
                      <a:pt x="3825" y="1193"/>
                    </a:lnTo>
                    <a:lnTo>
                      <a:pt x="3868" y="1300"/>
                    </a:lnTo>
                    <a:lnTo>
                      <a:pt x="3906" y="1409"/>
                    </a:lnTo>
                    <a:lnTo>
                      <a:pt x="3936" y="1522"/>
                    </a:lnTo>
                    <a:lnTo>
                      <a:pt x="3961" y="1637"/>
                    </a:lnTo>
                    <a:lnTo>
                      <a:pt x="3979" y="1755"/>
                    </a:lnTo>
                    <a:lnTo>
                      <a:pt x="3990" y="1874"/>
                    </a:lnTo>
                    <a:lnTo>
                      <a:pt x="3993" y="1996"/>
                    </a:lnTo>
                    <a:lnTo>
                      <a:pt x="3990" y="2118"/>
                    </a:lnTo>
                    <a:lnTo>
                      <a:pt x="3979" y="2236"/>
                    </a:lnTo>
                    <a:lnTo>
                      <a:pt x="3961" y="2354"/>
                    </a:lnTo>
                    <a:lnTo>
                      <a:pt x="3936" y="2470"/>
                    </a:lnTo>
                    <a:lnTo>
                      <a:pt x="3906" y="2582"/>
                    </a:lnTo>
                    <a:lnTo>
                      <a:pt x="3868" y="2692"/>
                    </a:lnTo>
                    <a:lnTo>
                      <a:pt x="3825" y="2798"/>
                    </a:lnTo>
                    <a:lnTo>
                      <a:pt x="3776" y="2903"/>
                    </a:lnTo>
                    <a:lnTo>
                      <a:pt x="3720" y="3004"/>
                    </a:lnTo>
                    <a:lnTo>
                      <a:pt x="3659" y="3099"/>
                    </a:lnTo>
                    <a:lnTo>
                      <a:pt x="3594" y="3193"/>
                    </a:lnTo>
                    <a:lnTo>
                      <a:pt x="3523" y="3281"/>
                    </a:lnTo>
                    <a:lnTo>
                      <a:pt x="3448" y="3366"/>
                    </a:lnTo>
                    <a:lnTo>
                      <a:pt x="3368" y="3447"/>
                    </a:lnTo>
                    <a:lnTo>
                      <a:pt x="3283" y="3522"/>
                    </a:lnTo>
                    <a:lnTo>
                      <a:pt x="3194" y="3593"/>
                    </a:lnTo>
                    <a:lnTo>
                      <a:pt x="3101" y="3659"/>
                    </a:lnTo>
                    <a:lnTo>
                      <a:pt x="3004" y="3718"/>
                    </a:lnTo>
                    <a:lnTo>
                      <a:pt x="2904" y="3774"/>
                    </a:lnTo>
                    <a:lnTo>
                      <a:pt x="2800" y="3823"/>
                    </a:lnTo>
                    <a:lnTo>
                      <a:pt x="2693" y="3866"/>
                    </a:lnTo>
                    <a:lnTo>
                      <a:pt x="2584" y="3904"/>
                    </a:lnTo>
                    <a:lnTo>
                      <a:pt x="2471" y="3934"/>
                    </a:lnTo>
                    <a:lnTo>
                      <a:pt x="2355" y="3959"/>
                    </a:lnTo>
                    <a:lnTo>
                      <a:pt x="2238" y="3977"/>
                    </a:lnTo>
                    <a:lnTo>
                      <a:pt x="2119" y="3988"/>
                    </a:lnTo>
                    <a:lnTo>
                      <a:pt x="1996" y="3992"/>
                    </a:lnTo>
                    <a:lnTo>
                      <a:pt x="1875" y="3988"/>
                    </a:lnTo>
                    <a:lnTo>
                      <a:pt x="1756" y="3977"/>
                    </a:lnTo>
                    <a:lnTo>
                      <a:pt x="1638" y="3959"/>
                    </a:lnTo>
                    <a:lnTo>
                      <a:pt x="1522" y="3934"/>
                    </a:lnTo>
                    <a:lnTo>
                      <a:pt x="1409" y="3904"/>
                    </a:lnTo>
                    <a:lnTo>
                      <a:pt x="1300" y="3866"/>
                    </a:lnTo>
                    <a:lnTo>
                      <a:pt x="1193" y="3823"/>
                    </a:lnTo>
                    <a:lnTo>
                      <a:pt x="1089" y="3774"/>
                    </a:lnTo>
                    <a:lnTo>
                      <a:pt x="988" y="3718"/>
                    </a:lnTo>
                    <a:lnTo>
                      <a:pt x="892" y="3659"/>
                    </a:lnTo>
                    <a:lnTo>
                      <a:pt x="799" y="3593"/>
                    </a:lnTo>
                    <a:lnTo>
                      <a:pt x="710" y="3522"/>
                    </a:lnTo>
                    <a:lnTo>
                      <a:pt x="625" y="3447"/>
                    </a:lnTo>
                    <a:lnTo>
                      <a:pt x="545" y="3366"/>
                    </a:lnTo>
                    <a:lnTo>
                      <a:pt x="470" y="3281"/>
                    </a:lnTo>
                    <a:lnTo>
                      <a:pt x="398" y="3193"/>
                    </a:lnTo>
                    <a:lnTo>
                      <a:pt x="332" y="3099"/>
                    </a:lnTo>
                    <a:lnTo>
                      <a:pt x="273" y="3004"/>
                    </a:lnTo>
                    <a:lnTo>
                      <a:pt x="217" y="2903"/>
                    </a:lnTo>
                    <a:lnTo>
                      <a:pt x="169" y="2798"/>
                    </a:lnTo>
                    <a:lnTo>
                      <a:pt x="125" y="2692"/>
                    </a:lnTo>
                    <a:lnTo>
                      <a:pt x="87" y="2582"/>
                    </a:lnTo>
                    <a:lnTo>
                      <a:pt x="57" y="2470"/>
                    </a:lnTo>
                    <a:lnTo>
                      <a:pt x="33" y="2354"/>
                    </a:lnTo>
                    <a:lnTo>
                      <a:pt x="14" y="2236"/>
                    </a:lnTo>
                    <a:lnTo>
                      <a:pt x="3" y="2118"/>
                    </a:lnTo>
                    <a:lnTo>
                      <a:pt x="0" y="1996"/>
                    </a:lnTo>
                    <a:lnTo>
                      <a:pt x="3" y="1874"/>
                    </a:lnTo>
                    <a:lnTo>
                      <a:pt x="14" y="1755"/>
                    </a:lnTo>
                    <a:lnTo>
                      <a:pt x="33" y="1637"/>
                    </a:lnTo>
                    <a:lnTo>
                      <a:pt x="57" y="1522"/>
                    </a:lnTo>
                    <a:lnTo>
                      <a:pt x="87" y="1409"/>
                    </a:lnTo>
                    <a:lnTo>
                      <a:pt x="125" y="1300"/>
                    </a:lnTo>
                    <a:lnTo>
                      <a:pt x="169" y="1193"/>
                    </a:lnTo>
                    <a:lnTo>
                      <a:pt x="217" y="1088"/>
                    </a:lnTo>
                    <a:lnTo>
                      <a:pt x="273" y="989"/>
                    </a:lnTo>
                    <a:lnTo>
                      <a:pt x="332" y="892"/>
                    </a:lnTo>
                    <a:lnTo>
                      <a:pt x="398" y="798"/>
                    </a:lnTo>
                    <a:lnTo>
                      <a:pt x="470" y="710"/>
                    </a:lnTo>
                    <a:lnTo>
                      <a:pt x="545" y="625"/>
                    </a:lnTo>
                    <a:lnTo>
                      <a:pt x="625" y="545"/>
                    </a:lnTo>
                    <a:lnTo>
                      <a:pt x="710" y="469"/>
                    </a:lnTo>
                    <a:lnTo>
                      <a:pt x="799" y="399"/>
                    </a:lnTo>
                    <a:lnTo>
                      <a:pt x="892" y="333"/>
                    </a:lnTo>
                    <a:lnTo>
                      <a:pt x="988" y="273"/>
                    </a:lnTo>
                    <a:lnTo>
                      <a:pt x="1089" y="217"/>
                    </a:lnTo>
                    <a:lnTo>
                      <a:pt x="1193" y="168"/>
                    </a:lnTo>
                    <a:lnTo>
                      <a:pt x="1300" y="125"/>
                    </a:lnTo>
                    <a:lnTo>
                      <a:pt x="1409" y="87"/>
                    </a:lnTo>
                    <a:lnTo>
                      <a:pt x="1522" y="57"/>
                    </a:lnTo>
                    <a:lnTo>
                      <a:pt x="1638" y="32"/>
                    </a:lnTo>
                    <a:lnTo>
                      <a:pt x="1756" y="14"/>
                    </a:lnTo>
                    <a:lnTo>
                      <a:pt x="1875" y="3"/>
                    </a:lnTo>
                    <a:lnTo>
                      <a:pt x="199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09" name="Google Shape;109;p17"/>
              <p:cNvSpPr/>
              <p:nvPr/>
            </p:nvSpPr>
            <p:spPr>
              <a:xfrm>
                <a:off x="1974850" y="2511425"/>
                <a:ext cx="376238" cy="792165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997" extrusionOk="0">
                    <a:moveTo>
                      <a:pt x="686" y="0"/>
                    </a:moveTo>
                    <a:lnTo>
                      <a:pt x="943" y="3"/>
                    </a:lnTo>
                    <a:lnTo>
                      <a:pt x="943" y="344"/>
                    </a:lnTo>
                    <a:lnTo>
                      <a:pt x="719" y="344"/>
                    </a:lnTo>
                    <a:lnTo>
                      <a:pt x="706" y="345"/>
                    </a:lnTo>
                    <a:lnTo>
                      <a:pt x="693" y="346"/>
                    </a:lnTo>
                    <a:lnTo>
                      <a:pt x="677" y="350"/>
                    </a:lnTo>
                    <a:lnTo>
                      <a:pt x="661" y="356"/>
                    </a:lnTo>
                    <a:lnTo>
                      <a:pt x="646" y="363"/>
                    </a:lnTo>
                    <a:lnTo>
                      <a:pt x="632" y="373"/>
                    </a:lnTo>
                    <a:lnTo>
                      <a:pt x="620" y="385"/>
                    </a:lnTo>
                    <a:lnTo>
                      <a:pt x="610" y="400"/>
                    </a:lnTo>
                    <a:lnTo>
                      <a:pt x="603" y="418"/>
                    </a:lnTo>
                    <a:lnTo>
                      <a:pt x="601" y="440"/>
                    </a:lnTo>
                    <a:lnTo>
                      <a:pt x="601" y="693"/>
                    </a:lnTo>
                    <a:lnTo>
                      <a:pt x="949" y="693"/>
                    </a:lnTo>
                    <a:lnTo>
                      <a:pt x="894" y="1045"/>
                    </a:lnTo>
                    <a:lnTo>
                      <a:pt x="601" y="1045"/>
                    </a:lnTo>
                    <a:lnTo>
                      <a:pt x="601" y="1997"/>
                    </a:lnTo>
                    <a:lnTo>
                      <a:pt x="255" y="1997"/>
                    </a:lnTo>
                    <a:lnTo>
                      <a:pt x="255" y="1045"/>
                    </a:lnTo>
                    <a:lnTo>
                      <a:pt x="0" y="1045"/>
                    </a:lnTo>
                    <a:lnTo>
                      <a:pt x="0" y="693"/>
                    </a:lnTo>
                    <a:lnTo>
                      <a:pt x="255" y="693"/>
                    </a:lnTo>
                    <a:lnTo>
                      <a:pt x="255" y="419"/>
                    </a:lnTo>
                    <a:lnTo>
                      <a:pt x="255" y="392"/>
                    </a:lnTo>
                    <a:lnTo>
                      <a:pt x="258" y="364"/>
                    </a:lnTo>
                    <a:lnTo>
                      <a:pt x="261" y="336"/>
                    </a:lnTo>
                    <a:lnTo>
                      <a:pt x="268" y="307"/>
                    </a:lnTo>
                    <a:lnTo>
                      <a:pt x="275" y="277"/>
                    </a:lnTo>
                    <a:lnTo>
                      <a:pt x="286" y="248"/>
                    </a:lnTo>
                    <a:lnTo>
                      <a:pt x="298" y="219"/>
                    </a:lnTo>
                    <a:lnTo>
                      <a:pt x="312" y="190"/>
                    </a:lnTo>
                    <a:lnTo>
                      <a:pt x="329" y="162"/>
                    </a:lnTo>
                    <a:lnTo>
                      <a:pt x="350" y="135"/>
                    </a:lnTo>
                    <a:lnTo>
                      <a:pt x="373" y="111"/>
                    </a:lnTo>
                    <a:lnTo>
                      <a:pt x="399" y="88"/>
                    </a:lnTo>
                    <a:lnTo>
                      <a:pt x="429" y="66"/>
                    </a:lnTo>
                    <a:lnTo>
                      <a:pt x="462" y="48"/>
                    </a:lnTo>
                    <a:lnTo>
                      <a:pt x="498" y="32"/>
                    </a:lnTo>
                    <a:lnTo>
                      <a:pt x="540" y="19"/>
                    </a:lnTo>
                    <a:lnTo>
                      <a:pt x="584" y="9"/>
                    </a:lnTo>
                    <a:lnTo>
                      <a:pt x="633" y="3"/>
                    </a:lnTo>
                    <a:lnTo>
                      <a:pt x="68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110" name="Google Shape;110;p17"/>
            <p:cNvGrpSpPr/>
            <p:nvPr/>
          </p:nvGrpSpPr>
          <p:grpSpPr>
            <a:xfrm>
              <a:off x="3352800" y="2117725"/>
              <a:ext cx="1581910" cy="1581912"/>
              <a:chOff x="3352800" y="2117725"/>
              <a:chExt cx="1581910" cy="1581912"/>
            </a:xfrm>
          </p:grpSpPr>
          <p:sp>
            <p:nvSpPr>
              <p:cNvPr id="111" name="Google Shape;111;p17"/>
              <p:cNvSpPr/>
              <p:nvPr/>
            </p:nvSpPr>
            <p:spPr>
              <a:xfrm>
                <a:off x="3352800" y="2117725"/>
                <a:ext cx="1581910" cy="1581912"/>
              </a:xfrm>
              <a:custGeom>
                <a:avLst/>
                <a:gdLst/>
                <a:ahLst/>
                <a:cxnLst/>
                <a:rect l="l" t="t" r="r" b="b"/>
                <a:pathLst>
                  <a:path w="3445" h="3443" extrusionOk="0">
                    <a:moveTo>
                      <a:pt x="1722" y="269"/>
                    </a:moveTo>
                    <a:lnTo>
                      <a:pt x="1622" y="272"/>
                    </a:lnTo>
                    <a:lnTo>
                      <a:pt x="1525" y="283"/>
                    </a:lnTo>
                    <a:lnTo>
                      <a:pt x="1430" y="298"/>
                    </a:lnTo>
                    <a:lnTo>
                      <a:pt x="1336" y="321"/>
                    </a:lnTo>
                    <a:lnTo>
                      <a:pt x="1245" y="350"/>
                    </a:lnTo>
                    <a:lnTo>
                      <a:pt x="1156" y="383"/>
                    </a:lnTo>
                    <a:lnTo>
                      <a:pt x="1071" y="423"/>
                    </a:lnTo>
                    <a:lnTo>
                      <a:pt x="989" y="468"/>
                    </a:lnTo>
                    <a:lnTo>
                      <a:pt x="910" y="517"/>
                    </a:lnTo>
                    <a:lnTo>
                      <a:pt x="835" y="572"/>
                    </a:lnTo>
                    <a:lnTo>
                      <a:pt x="762" y="631"/>
                    </a:lnTo>
                    <a:lnTo>
                      <a:pt x="694" y="695"/>
                    </a:lnTo>
                    <a:lnTo>
                      <a:pt x="632" y="762"/>
                    </a:lnTo>
                    <a:lnTo>
                      <a:pt x="572" y="834"/>
                    </a:lnTo>
                    <a:lnTo>
                      <a:pt x="517" y="910"/>
                    </a:lnTo>
                    <a:lnTo>
                      <a:pt x="467" y="988"/>
                    </a:lnTo>
                    <a:lnTo>
                      <a:pt x="423" y="1071"/>
                    </a:lnTo>
                    <a:lnTo>
                      <a:pt x="383" y="1157"/>
                    </a:lnTo>
                    <a:lnTo>
                      <a:pt x="350" y="1245"/>
                    </a:lnTo>
                    <a:lnTo>
                      <a:pt x="322" y="1336"/>
                    </a:lnTo>
                    <a:lnTo>
                      <a:pt x="298" y="1429"/>
                    </a:lnTo>
                    <a:lnTo>
                      <a:pt x="283" y="1524"/>
                    </a:lnTo>
                    <a:lnTo>
                      <a:pt x="272" y="1622"/>
                    </a:lnTo>
                    <a:lnTo>
                      <a:pt x="269" y="1722"/>
                    </a:lnTo>
                    <a:lnTo>
                      <a:pt x="272" y="1821"/>
                    </a:lnTo>
                    <a:lnTo>
                      <a:pt x="283" y="1919"/>
                    </a:lnTo>
                    <a:lnTo>
                      <a:pt x="298" y="2014"/>
                    </a:lnTo>
                    <a:lnTo>
                      <a:pt x="322" y="2107"/>
                    </a:lnTo>
                    <a:lnTo>
                      <a:pt x="350" y="2198"/>
                    </a:lnTo>
                    <a:lnTo>
                      <a:pt x="383" y="2287"/>
                    </a:lnTo>
                    <a:lnTo>
                      <a:pt x="423" y="2372"/>
                    </a:lnTo>
                    <a:lnTo>
                      <a:pt x="467" y="2455"/>
                    </a:lnTo>
                    <a:lnTo>
                      <a:pt x="517" y="2533"/>
                    </a:lnTo>
                    <a:lnTo>
                      <a:pt x="572" y="2608"/>
                    </a:lnTo>
                    <a:lnTo>
                      <a:pt x="632" y="2681"/>
                    </a:lnTo>
                    <a:lnTo>
                      <a:pt x="694" y="2749"/>
                    </a:lnTo>
                    <a:lnTo>
                      <a:pt x="762" y="2812"/>
                    </a:lnTo>
                    <a:lnTo>
                      <a:pt x="835" y="2871"/>
                    </a:lnTo>
                    <a:lnTo>
                      <a:pt x="910" y="2926"/>
                    </a:lnTo>
                    <a:lnTo>
                      <a:pt x="989" y="2976"/>
                    </a:lnTo>
                    <a:lnTo>
                      <a:pt x="1071" y="3020"/>
                    </a:lnTo>
                    <a:lnTo>
                      <a:pt x="1156" y="3060"/>
                    </a:lnTo>
                    <a:lnTo>
                      <a:pt x="1245" y="3093"/>
                    </a:lnTo>
                    <a:lnTo>
                      <a:pt x="1336" y="3121"/>
                    </a:lnTo>
                    <a:lnTo>
                      <a:pt x="1430" y="3144"/>
                    </a:lnTo>
                    <a:lnTo>
                      <a:pt x="1525" y="3160"/>
                    </a:lnTo>
                    <a:lnTo>
                      <a:pt x="1622" y="3171"/>
                    </a:lnTo>
                    <a:lnTo>
                      <a:pt x="1722" y="3174"/>
                    </a:lnTo>
                    <a:lnTo>
                      <a:pt x="1821" y="3171"/>
                    </a:lnTo>
                    <a:lnTo>
                      <a:pt x="1920" y="3160"/>
                    </a:lnTo>
                    <a:lnTo>
                      <a:pt x="2015" y="3144"/>
                    </a:lnTo>
                    <a:lnTo>
                      <a:pt x="2108" y="3121"/>
                    </a:lnTo>
                    <a:lnTo>
                      <a:pt x="2199" y="3093"/>
                    </a:lnTo>
                    <a:lnTo>
                      <a:pt x="2287" y="3060"/>
                    </a:lnTo>
                    <a:lnTo>
                      <a:pt x="2373" y="3020"/>
                    </a:lnTo>
                    <a:lnTo>
                      <a:pt x="2456" y="2976"/>
                    </a:lnTo>
                    <a:lnTo>
                      <a:pt x="2535" y="2926"/>
                    </a:lnTo>
                    <a:lnTo>
                      <a:pt x="2610" y="2871"/>
                    </a:lnTo>
                    <a:lnTo>
                      <a:pt x="2682" y="2812"/>
                    </a:lnTo>
                    <a:lnTo>
                      <a:pt x="2749" y="2749"/>
                    </a:lnTo>
                    <a:lnTo>
                      <a:pt x="2813" y="2681"/>
                    </a:lnTo>
                    <a:lnTo>
                      <a:pt x="2873" y="2608"/>
                    </a:lnTo>
                    <a:lnTo>
                      <a:pt x="2927" y="2533"/>
                    </a:lnTo>
                    <a:lnTo>
                      <a:pt x="2977" y="2455"/>
                    </a:lnTo>
                    <a:lnTo>
                      <a:pt x="3022" y="2372"/>
                    </a:lnTo>
                    <a:lnTo>
                      <a:pt x="3062" y="2287"/>
                    </a:lnTo>
                    <a:lnTo>
                      <a:pt x="3095" y="2198"/>
                    </a:lnTo>
                    <a:lnTo>
                      <a:pt x="3123" y="2107"/>
                    </a:lnTo>
                    <a:lnTo>
                      <a:pt x="3146" y="2014"/>
                    </a:lnTo>
                    <a:lnTo>
                      <a:pt x="3162" y="1919"/>
                    </a:lnTo>
                    <a:lnTo>
                      <a:pt x="3173" y="1821"/>
                    </a:lnTo>
                    <a:lnTo>
                      <a:pt x="3176" y="1722"/>
                    </a:lnTo>
                    <a:lnTo>
                      <a:pt x="3173" y="1622"/>
                    </a:lnTo>
                    <a:lnTo>
                      <a:pt x="3162" y="1524"/>
                    </a:lnTo>
                    <a:lnTo>
                      <a:pt x="3146" y="1429"/>
                    </a:lnTo>
                    <a:lnTo>
                      <a:pt x="3123" y="1336"/>
                    </a:lnTo>
                    <a:lnTo>
                      <a:pt x="3095" y="1245"/>
                    </a:lnTo>
                    <a:lnTo>
                      <a:pt x="3062" y="1157"/>
                    </a:lnTo>
                    <a:lnTo>
                      <a:pt x="3022" y="1071"/>
                    </a:lnTo>
                    <a:lnTo>
                      <a:pt x="2977" y="988"/>
                    </a:lnTo>
                    <a:lnTo>
                      <a:pt x="2927" y="910"/>
                    </a:lnTo>
                    <a:lnTo>
                      <a:pt x="2873" y="834"/>
                    </a:lnTo>
                    <a:lnTo>
                      <a:pt x="2813" y="762"/>
                    </a:lnTo>
                    <a:lnTo>
                      <a:pt x="2749" y="695"/>
                    </a:lnTo>
                    <a:lnTo>
                      <a:pt x="2682" y="631"/>
                    </a:lnTo>
                    <a:lnTo>
                      <a:pt x="2610" y="572"/>
                    </a:lnTo>
                    <a:lnTo>
                      <a:pt x="2535" y="517"/>
                    </a:lnTo>
                    <a:lnTo>
                      <a:pt x="2456" y="468"/>
                    </a:lnTo>
                    <a:lnTo>
                      <a:pt x="2373" y="423"/>
                    </a:lnTo>
                    <a:lnTo>
                      <a:pt x="2287" y="383"/>
                    </a:lnTo>
                    <a:lnTo>
                      <a:pt x="2199" y="350"/>
                    </a:lnTo>
                    <a:lnTo>
                      <a:pt x="2108" y="321"/>
                    </a:lnTo>
                    <a:lnTo>
                      <a:pt x="2015" y="298"/>
                    </a:lnTo>
                    <a:lnTo>
                      <a:pt x="1920" y="283"/>
                    </a:lnTo>
                    <a:lnTo>
                      <a:pt x="1821" y="272"/>
                    </a:lnTo>
                    <a:lnTo>
                      <a:pt x="1722" y="269"/>
                    </a:lnTo>
                    <a:close/>
                    <a:moveTo>
                      <a:pt x="1722" y="0"/>
                    </a:moveTo>
                    <a:lnTo>
                      <a:pt x="1828" y="3"/>
                    </a:lnTo>
                    <a:lnTo>
                      <a:pt x="1930" y="13"/>
                    </a:lnTo>
                    <a:lnTo>
                      <a:pt x="2032" y="28"/>
                    </a:lnTo>
                    <a:lnTo>
                      <a:pt x="2131" y="49"/>
                    </a:lnTo>
                    <a:lnTo>
                      <a:pt x="2229" y="76"/>
                    </a:lnTo>
                    <a:lnTo>
                      <a:pt x="2323" y="108"/>
                    </a:lnTo>
                    <a:lnTo>
                      <a:pt x="2415" y="146"/>
                    </a:lnTo>
                    <a:lnTo>
                      <a:pt x="2505" y="187"/>
                    </a:lnTo>
                    <a:lnTo>
                      <a:pt x="2591" y="236"/>
                    </a:lnTo>
                    <a:lnTo>
                      <a:pt x="2675" y="288"/>
                    </a:lnTo>
                    <a:lnTo>
                      <a:pt x="2756" y="344"/>
                    </a:lnTo>
                    <a:lnTo>
                      <a:pt x="2832" y="405"/>
                    </a:lnTo>
                    <a:lnTo>
                      <a:pt x="2905" y="470"/>
                    </a:lnTo>
                    <a:lnTo>
                      <a:pt x="2975" y="539"/>
                    </a:lnTo>
                    <a:lnTo>
                      <a:pt x="3040" y="612"/>
                    </a:lnTo>
                    <a:lnTo>
                      <a:pt x="3100" y="689"/>
                    </a:lnTo>
                    <a:lnTo>
                      <a:pt x="3157" y="769"/>
                    </a:lnTo>
                    <a:lnTo>
                      <a:pt x="3209" y="853"/>
                    </a:lnTo>
                    <a:lnTo>
                      <a:pt x="3257" y="939"/>
                    </a:lnTo>
                    <a:lnTo>
                      <a:pt x="3299" y="1029"/>
                    </a:lnTo>
                    <a:lnTo>
                      <a:pt x="3337" y="1121"/>
                    </a:lnTo>
                    <a:lnTo>
                      <a:pt x="3369" y="1215"/>
                    </a:lnTo>
                    <a:lnTo>
                      <a:pt x="3396" y="1313"/>
                    </a:lnTo>
                    <a:lnTo>
                      <a:pt x="3417" y="1412"/>
                    </a:lnTo>
                    <a:lnTo>
                      <a:pt x="3432" y="1514"/>
                    </a:lnTo>
                    <a:lnTo>
                      <a:pt x="3442" y="1616"/>
                    </a:lnTo>
                    <a:lnTo>
                      <a:pt x="3445" y="1722"/>
                    </a:lnTo>
                    <a:lnTo>
                      <a:pt x="3442" y="1827"/>
                    </a:lnTo>
                    <a:lnTo>
                      <a:pt x="3432" y="1929"/>
                    </a:lnTo>
                    <a:lnTo>
                      <a:pt x="3417" y="2031"/>
                    </a:lnTo>
                    <a:lnTo>
                      <a:pt x="3396" y="2130"/>
                    </a:lnTo>
                    <a:lnTo>
                      <a:pt x="3369" y="2227"/>
                    </a:lnTo>
                    <a:lnTo>
                      <a:pt x="3337" y="2322"/>
                    </a:lnTo>
                    <a:lnTo>
                      <a:pt x="3299" y="2414"/>
                    </a:lnTo>
                    <a:lnTo>
                      <a:pt x="3257" y="2504"/>
                    </a:lnTo>
                    <a:lnTo>
                      <a:pt x="3209" y="2591"/>
                    </a:lnTo>
                    <a:lnTo>
                      <a:pt x="3157" y="2673"/>
                    </a:lnTo>
                    <a:lnTo>
                      <a:pt x="3100" y="2754"/>
                    </a:lnTo>
                    <a:lnTo>
                      <a:pt x="3040" y="2830"/>
                    </a:lnTo>
                    <a:lnTo>
                      <a:pt x="2975" y="2904"/>
                    </a:lnTo>
                    <a:lnTo>
                      <a:pt x="2905" y="2973"/>
                    </a:lnTo>
                    <a:lnTo>
                      <a:pt x="2832" y="3038"/>
                    </a:lnTo>
                    <a:lnTo>
                      <a:pt x="2756" y="3099"/>
                    </a:lnTo>
                    <a:lnTo>
                      <a:pt x="2675" y="3156"/>
                    </a:lnTo>
                    <a:lnTo>
                      <a:pt x="2591" y="3207"/>
                    </a:lnTo>
                    <a:lnTo>
                      <a:pt x="2505" y="3255"/>
                    </a:lnTo>
                    <a:lnTo>
                      <a:pt x="2415" y="3297"/>
                    </a:lnTo>
                    <a:lnTo>
                      <a:pt x="2323" y="3335"/>
                    </a:lnTo>
                    <a:lnTo>
                      <a:pt x="2229" y="3367"/>
                    </a:lnTo>
                    <a:lnTo>
                      <a:pt x="2131" y="3393"/>
                    </a:lnTo>
                    <a:lnTo>
                      <a:pt x="2032" y="3414"/>
                    </a:lnTo>
                    <a:lnTo>
                      <a:pt x="1930" y="3430"/>
                    </a:lnTo>
                    <a:lnTo>
                      <a:pt x="1828" y="3440"/>
                    </a:lnTo>
                    <a:lnTo>
                      <a:pt x="1722" y="3443"/>
                    </a:lnTo>
                    <a:lnTo>
                      <a:pt x="1617" y="3440"/>
                    </a:lnTo>
                    <a:lnTo>
                      <a:pt x="1514" y="3430"/>
                    </a:lnTo>
                    <a:lnTo>
                      <a:pt x="1413" y="3414"/>
                    </a:lnTo>
                    <a:lnTo>
                      <a:pt x="1313" y="3393"/>
                    </a:lnTo>
                    <a:lnTo>
                      <a:pt x="1216" y="3367"/>
                    </a:lnTo>
                    <a:lnTo>
                      <a:pt x="1122" y="3335"/>
                    </a:lnTo>
                    <a:lnTo>
                      <a:pt x="1030" y="3297"/>
                    </a:lnTo>
                    <a:lnTo>
                      <a:pt x="939" y="3255"/>
                    </a:lnTo>
                    <a:lnTo>
                      <a:pt x="853" y="3207"/>
                    </a:lnTo>
                    <a:lnTo>
                      <a:pt x="770" y="3156"/>
                    </a:lnTo>
                    <a:lnTo>
                      <a:pt x="689" y="3099"/>
                    </a:lnTo>
                    <a:lnTo>
                      <a:pt x="613" y="3038"/>
                    </a:lnTo>
                    <a:lnTo>
                      <a:pt x="539" y="2973"/>
                    </a:lnTo>
                    <a:lnTo>
                      <a:pt x="470" y="2904"/>
                    </a:lnTo>
                    <a:lnTo>
                      <a:pt x="405" y="2830"/>
                    </a:lnTo>
                    <a:lnTo>
                      <a:pt x="344" y="2754"/>
                    </a:lnTo>
                    <a:lnTo>
                      <a:pt x="287" y="2673"/>
                    </a:lnTo>
                    <a:lnTo>
                      <a:pt x="236" y="2591"/>
                    </a:lnTo>
                    <a:lnTo>
                      <a:pt x="187" y="2504"/>
                    </a:lnTo>
                    <a:lnTo>
                      <a:pt x="146" y="2414"/>
                    </a:lnTo>
                    <a:lnTo>
                      <a:pt x="108" y="2322"/>
                    </a:lnTo>
                    <a:lnTo>
                      <a:pt x="75" y="2227"/>
                    </a:lnTo>
                    <a:lnTo>
                      <a:pt x="49" y="2130"/>
                    </a:lnTo>
                    <a:lnTo>
                      <a:pt x="28" y="2031"/>
                    </a:lnTo>
                    <a:lnTo>
                      <a:pt x="13" y="1929"/>
                    </a:lnTo>
                    <a:lnTo>
                      <a:pt x="3" y="1827"/>
                    </a:lnTo>
                    <a:lnTo>
                      <a:pt x="0" y="1722"/>
                    </a:lnTo>
                    <a:lnTo>
                      <a:pt x="3" y="1616"/>
                    </a:lnTo>
                    <a:lnTo>
                      <a:pt x="13" y="1514"/>
                    </a:lnTo>
                    <a:lnTo>
                      <a:pt x="28" y="1412"/>
                    </a:lnTo>
                    <a:lnTo>
                      <a:pt x="49" y="1313"/>
                    </a:lnTo>
                    <a:lnTo>
                      <a:pt x="75" y="1215"/>
                    </a:lnTo>
                    <a:lnTo>
                      <a:pt x="108" y="1121"/>
                    </a:lnTo>
                    <a:lnTo>
                      <a:pt x="146" y="1029"/>
                    </a:lnTo>
                    <a:lnTo>
                      <a:pt x="187" y="939"/>
                    </a:lnTo>
                    <a:lnTo>
                      <a:pt x="236" y="853"/>
                    </a:lnTo>
                    <a:lnTo>
                      <a:pt x="287" y="769"/>
                    </a:lnTo>
                    <a:lnTo>
                      <a:pt x="344" y="689"/>
                    </a:lnTo>
                    <a:lnTo>
                      <a:pt x="405" y="612"/>
                    </a:lnTo>
                    <a:lnTo>
                      <a:pt x="470" y="539"/>
                    </a:lnTo>
                    <a:lnTo>
                      <a:pt x="539" y="470"/>
                    </a:lnTo>
                    <a:lnTo>
                      <a:pt x="613" y="405"/>
                    </a:lnTo>
                    <a:lnTo>
                      <a:pt x="689" y="344"/>
                    </a:lnTo>
                    <a:lnTo>
                      <a:pt x="770" y="288"/>
                    </a:lnTo>
                    <a:lnTo>
                      <a:pt x="853" y="236"/>
                    </a:lnTo>
                    <a:lnTo>
                      <a:pt x="939" y="187"/>
                    </a:lnTo>
                    <a:lnTo>
                      <a:pt x="1030" y="146"/>
                    </a:lnTo>
                    <a:lnTo>
                      <a:pt x="1122" y="108"/>
                    </a:lnTo>
                    <a:lnTo>
                      <a:pt x="1216" y="76"/>
                    </a:lnTo>
                    <a:lnTo>
                      <a:pt x="1313" y="49"/>
                    </a:lnTo>
                    <a:lnTo>
                      <a:pt x="1413" y="28"/>
                    </a:lnTo>
                    <a:lnTo>
                      <a:pt x="1514" y="13"/>
                    </a:lnTo>
                    <a:lnTo>
                      <a:pt x="1617" y="3"/>
                    </a:lnTo>
                    <a:lnTo>
                      <a:pt x="172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12" name="Google Shape;112;p17"/>
              <p:cNvSpPr/>
              <p:nvPr/>
            </p:nvSpPr>
            <p:spPr>
              <a:xfrm>
                <a:off x="3748278" y="2562810"/>
                <a:ext cx="790956" cy="691743"/>
              </a:xfrm>
              <a:custGeom>
                <a:avLst/>
                <a:gdLst/>
                <a:ahLst/>
                <a:cxnLst/>
                <a:rect l="l" t="t" r="r" b="b"/>
                <a:pathLst>
                  <a:path w="1723" h="1506" extrusionOk="0">
                    <a:moveTo>
                      <a:pt x="1195" y="0"/>
                    </a:moveTo>
                    <a:lnTo>
                      <a:pt x="1238" y="3"/>
                    </a:lnTo>
                    <a:lnTo>
                      <a:pt x="1279" y="11"/>
                    </a:lnTo>
                    <a:lnTo>
                      <a:pt x="1318" y="24"/>
                    </a:lnTo>
                    <a:lnTo>
                      <a:pt x="1355" y="41"/>
                    </a:lnTo>
                    <a:lnTo>
                      <a:pt x="1390" y="63"/>
                    </a:lnTo>
                    <a:lnTo>
                      <a:pt x="1422" y="89"/>
                    </a:lnTo>
                    <a:lnTo>
                      <a:pt x="1452" y="119"/>
                    </a:lnTo>
                    <a:lnTo>
                      <a:pt x="1452" y="119"/>
                    </a:lnTo>
                    <a:lnTo>
                      <a:pt x="1473" y="117"/>
                    </a:lnTo>
                    <a:lnTo>
                      <a:pt x="1497" y="111"/>
                    </a:lnTo>
                    <a:lnTo>
                      <a:pt x="1523" y="104"/>
                    </a:lnTo>
                    <a:lnTo>
                      <a:pt x="1551" y="95"/>
                    </a:lnTo>
                    <a:lnTo>
                      <a:pt x="1579" y="83"/>
                    </a:lnTo>
                    <a:lnTo>
                      <a:pt x="1607" y="71"/>
                    </a:lnTo>
                    <a:lnTo>
                      <a:pt x="1632" y="59"/>
                    </a:lnTo>
                    <a:lnTo>
                      <a:pt x="1655" y="46"/>
                    </a:lnTo>
                    <a:lnTo>
                      <a:pt x="1674" y="34"/>
                    </a:lnTo>
                    <a:lnTo>
                      <a:pt x="1665" y="61"/>
                    </a:lnTo>
                    <a:lnTo>
                      <a:pt x="1653" y="88"/>
                    </a:lnTo>
                    <a:lnTo>
                      <a:pt x="1638" y="117"/>
                    </a:lnTo>
                    <a:lnTo>
                      <a:pt x="1621" y="143"/>
                    </a:lnTo>
                    <a:lnTo>
                      <a:pt x="1602" y="169"/>
                    </a:lnTo>
                    <a:lnTo>
                      <a:pt x="1583" y="192"/>
                    </a:lnTo>
                    <a:lnTo>
                      <a:pt x="1563" y="213"/>
                    </a:lnTo>
                    <a:lnTo>
                      <a:pt x="1544" y="230"/>
                    </a:lnTo>
                    <a:lnTo>
                      <a:pt x="1525" y="242"/>
                    </a:lnTo>
                    <a:lnTo>
                      <a:pt x="1556" y="237"/>
                    </a:lnTo>
                    <a:lnTo>
                      <a:pt x="1587" y="231"/>
                    </a:lnTo>
                    <a:lnTo>
                      <a:pt x="1616" y="223"/>
                    </a:lnTo>
                    <a:lnTo>
                      <a:pt x="1643" y="215"/>
                    </a:lnTo>
                    <a:lnTo>
                      <a:pt x="1668" y="205"/>
                    </a:lnTo>
                    <a:lnTo>
                      <a:pt x="1690" y="197"/>
                    </a:lnTo>
                    <a:lnTo>
                      <a:pt x="1709" y="189"/>
                    </a:lnTo>
                    <a:lnTo>
                      <a:pt x="1723" y="181"/>
                    </a:lnTo>
                    <a:lnTo>
                      <a:pt x="1696" y="224"/>
                    </a:lnTo>
                    <a:lnTo>
                      <a:pt x="1667" y="263"/>
                    </a:lnTo>
                    <a:lnTo>
                      <a:pt x="1637" y="299"/>
                    </a:lnTo>
                    <a:lnTo>
                      <a:pt x="1607" y="329"/>
                    </a:lnTo>
                    <a:lnTo>
                      <a:pt x="1577" y="355"/>
                    </a:lnTo>
                    <a:lnTo>
                      <a:pt x="1550" y="377"/>
                    </a:lnTo>
                    <a:lnTo>
                      <a:pt x="1550" y="382"/>
                    </a:lnTo>
                    <a:lnTo>
                      <a:pt x="1550" y="385"/>
                    </a:lnTo>
                    <a:lnTo>
                      <a:pt x="1550" y="388"/>
                    </a:lnTo>
                    <a:lnTo>
                      <a:pt x="1550" y="390"/>
                    </a:lnTo>
                    <a:lnTo>
                      <a:pt x="1551" y="473"/>
                    </a:lnTo>
                    <a:lnTo>
                      <a:pt x="1546" y="555"/>
                    </a:lnTo>
                    <a:lnTo>
                      <a:pt x="1534" y="635"/>
                    </a:lnTo>
                    <a:lnTo>
                      <a:pt x="1519" y="712"/>
                    </a:lnTo>
                    <a:lnTo>
                      <a:pt x="1498" y="787"/>
                    </a:lnTo>
                    <a:lnTo>
                      <a:pt x="1473" y="861"/>
                    </a:lnTo>
                    <a:lnTo>
                      <a:pt x="1442" y="931"/>
                    </a:lnTo>
                    <a:lnTo>
                      <a:pt x="1407" y="998"/>
                    </a:lnTo>
                    <a:lnTo>
                      <a:pt x="1368" y="1062"/>
                    </a:lnTo>
                    <a:lnTo>
                      <a:pt x="1324" y="1122"/>
                    </a:lnTo>
                    <a:lnTo>
                      <a:pt x="1277" y="1180"/>
                    </a:lnTo>
                    <a:lnTo>
                      <a:pt x="1226" y="1232"/>
                    </a:lnTo>
                    <a:lnTo>
                      <a:pt x="1172" y="1281"/>
                    </a:lnTo>
                    <a:lnTo>
                      <a:pt x="1114" y="1326"/>
                    </a:lnTo>
                    <a:lnTo>
                      <a:pt x="1054" y="1367"/>
                    </a:lnTo>
                    <a:lnTo>
                      <a:pt x="990" y="1403"/>
                    </a:lnTo>
                    <a:lnTo>
                      <a:pt x="923" y="1433"/>
                    </a:lnTo>
                    <a:lnTo>
                      <a:pt x="854" y="1459"/>
                    </a:lnTo>
                    <a:lnTo>
                      <a:pt x="782" y="1479"/>
                    </a:lnTo>
                    <a:lnTo>
                      <a:pt x="709" y="1494"/>
                    </a:lnTo>
                    <a:lnTo>
                      <a:pt x="634" y="1503"/>
                    </a:lnTo>
                    <a:lnTo>
                      <a:pt x="556" y="1506"/>
                    </a:lnTo>
                    <a:lnTo>
                      <a:pt x="481" y="1503"/>
                    </a:lnTo>
                    <a:lnTo>
                      <a:pt x="407" y="1495"/>
                    </a:lnTo>
                    <a:lnTo>
                      <a:pt x="334" y="1481"/>
                    </a:lnTo>
                    <a:lnTo>
                      <a:pt x="264" y="1463"/>
                    </a:lnTo>
                    <a:lnTo>
                      <a:pt x="195" y="1438"/>
                    </a:lnTo>
                    <a:lnTo>
                      <a:pt x="128" y="1409"/>
                    </a:lnTo>
                    <a:lnTo>
                      <a:pt x="63" y="1376"/>
                    </a:lnTo>
                    <a:lnTo>
                      <a:pt x="0" y="1337"/>
                    </a:lnTo>
                    <a:lnTo>
                      <a:pt x="54" y="1344"/>
                    </a:lnTo>
                    <a:lnTo>
                      <a:pt x="108" y="1345"/>
                    </a:lnTo>
                    <a:lnTo>
                      <a:pt x="158" y="1341"/>
                    </a:lnTo>
                    <a:lnTo>
                      <a:pt x="206" y="1334"/>
                    </a:lnTo>
                    <a:lnTo>
                      <a:pt x="252" y="1322"/>
                    </a:lnTo>
                    <a:lnTo>
                      <a:pt x="295" y="1308"/>
                    </a:lnTo>
                    <a:lnTo>
                      <a:pt x="334" y="1292"/>
                    </a:lnTo>
                    <a:lnTo>
                      <a:pt x="371" y="1273"/>
                    </a:lnTo>
                    <a:lnTo>
                      <a:pt x="403" y="1254"/>
                    </a:lnTo>
                    <a:lnTo>
                      <a:pt x="431" y="1234"/>
                    </a:lnTo>
                    <a:lnTo>
                      <a:pt x="457" y="1214"/>
                    </a:lnTo>
                    <a:lnTo>
                      <a:pt x="476" y="1196"/>
                    </a:lnTo>
                    <a:lnTo>
                      <a:pt x="492" y="1179"/>
                    </a:lnTo>
                    <a:lnTo>
                      <a:pt x="452" y="1176"/>
                    </a:lnTo>
                    <a:lnTo>
                      <a:pt x="414" y="1167"/>
                    </a:lnTo>
                    <a:lnTo>
                      <a:pt x="377" y="1154"/>
                    </a:lnTo>
                    <a:lnTo>
                      <a:pt x="341" y="1136"/>
                    </a:lnTo>
                    <a:lnTo>
                      <a:pt x="308" y="1115"/>
                    </a:lnTo>
                    <a:lnTo>
                      <a:pt x="277" y="1091"/>
                    </a:lnTo>
                    <a:lnTo>
                      <a:pt x="250" y="1065"/>
                    </a:lnTo>
                    <a:lnTo>
                      <a:pt x="226" y="1037"/>
                    </a:lnTo>
                    <a:lnTo>
                      <a:pt x="206" y="1007"/>
                    </a:lnTo>
                    <a:lnTo>
                      <a:pt x="191" y="977"/>
                    </a:lnTo>
                    <a:lnTo>
                      <a:pt x="180" y="948"/>
                    </a:lnTo>
                    <a:lnTo>
                      <a:pt x="175" y="919"/>
                    </a:lnTo>
                    <a:lnTo>
                      <a:pt x="191" y="921"/>
                    </a:lnTo>
                    <a:lnTo>
                      <a:pt x="210" y="923"/>
                    </a:lnTo>
                    <a:lnTo>
                      <a:pt x="233" y="925"/>
                    </a:lnTo>
                    <a:lnTo>
                      <a:pt x="257" y="923"/>
                    </a:lnTo>
                    <a:lnTo>
                      <a:pt x="281" y="921"/>
                    </a:lnTo>
                    <a:lnTo>
                      <a:pt x="303" y="916"/>
                    </a:lnTo>
                    <a:lnTo>
                      <a:pt x="323" y="907"/>
                    </a:lnTo>
                    <a:lnTo>
                      <a:pt x="279" y="892"/>
                    </a:lnTo>
                    <a:lnTo>
                      <a:pt x="239" y="873"/>
                    </a:lnTo>
                    <a:lnTo>
                      <a:pt x="204" y="852"/>
                    </a:lnTo>
                    <a:lnTo>
                      <a:pt x="173" y="828"/>
                    </a:lnTo>
                    <a:lnTo>
                      <a:pt x="146" y="802"/>
                    </a:lnTo>
                    <a:lnTo>
                      <a:pt x="122" y="775"/>
                    </a:lnTo>
                    <a:lnTo>
                      <a:pt x="104" y="747"/>
                    </a:lnTo>
                    <a:lnTo>
                      <a:pt x="87" y="716"/>
                    </a:lnTo>
                    <a:lnTo>
                      <a:pt x="74" y="686"/>
                    </a:lnTo>
                    <a:lnTo>
                      <a:pt x="64" y="654"/>
                    </a:lnTo>
                    <a:lnTo>
                      <a:pt x="56" y="623"/>
                    </a:lnTo>
                    <a:lnTo>
                      <a:pt x="51" y="593"/>
                    </a:lnTo>
                    <a:lnTo>
                      <a:pt x="49" y="562"/>
                    </a:lnTo>
                    <a:lnTo>
                      <a:pt x="48" y="533"/>
                    </a:lnTo>
                    <a:lnTo>
                      <a:pt x="64" y="547"/>
                    </a:lnTo>
                    <a:lnTo>
                      <a:pt x="83" y="557"/>
                    </a:lnTo>
                    <a:lnTo>
                      <a:pt x="103" y="564"/>
                    </a:lnTo>
                    <a:lnTo>
                      <a:pt x="124" y="571"/>
                    </a:lnTo>
                    <a:lnTo>
                      <a:pt x="146" y="575"/>
                    </a:lnTo>
                    <a:lnTo>
                      <a:pt x="166" y="577"/>
                    </a:lnTo>
                    <a:lnTo>
                      <a:pt x="186" y="577"/>
                    </a:lnTo>
                    <a:lnTo>
                      <a:pt x="203" y="577"/>
                    </a:lnTo>
                    <a:lnTo>
                      <a:pt x="176" y="555"/>
                    </a:lnTo>
                    <a:lnTo>
                      <a:pt x="150" y="530"/>
                    </a:lnTo>
                    <a:lnTo>
                      <a:pt x="126" y="500"/>
                    </a:lnTo>
                    <a:lnTo>
                      <a:pt x="104" y="466"/>
                    </a:lnTo>
                    <a:lnTo>
                      <a:pt x="85" y="429"/>
                    </a:lnTo>
                    <a:lnTo>
                      <a:pt x="70" y="390"/>
                    </a:lnTo>
                    <a:lnTo>
                      <a:pt x="59" y="348"/>
                    </a:lnTo>
                    <a:lnTo>
                      <a:pt x="51" y="304"/>
                    </a:lnTo>
                    <a:lnTo>
                      <a:pt x="48" y="258"/>
                    </a:lnTo>
                    <a:lnTo>
                      <a:pt x="51" y="212"/>
                    </a:lnTo>
                    <a:lnTo>
                      <a:pt x="60" y="165"/>
                    </a:lnTo>
                    <a:lnTo>
                      <a:pt x="74" y="118"/>
                    </a:lnTo>
                    <a:lnTo>
                      <a:pt x="96" y="71"/>
                    </a:lnTo>
                    <a:lnTo>
                      <a:pt x="135" y="123"/>
                    </a:lnTo>
                    <a:lnTo>
                      <a:pt x="179" y="170"/>
                    </a:lnTo>
                    <a:lnTo>
                      <a:pt x="225" y="215"/>
                    </a:lnTo>
                    <a:lnTo>
                      <a:pt x="275" y="256"/>
                    </a:lnTo>
                    <a:lnTo>
                      <a:pt x="328" y="294"/>
                    </a:lnTo>
                    <a:lnTo>
                      <a:pt x="382" y="328"/>
                    </a:lnTo>
                    <a:lnTo>
                      <a:pt x="438" y="359"/>
                    </a:lnTo>
                    <a:lnTo>
                      <a:pt x="495" y="387"/>
                    </a:lnTo>
                    <a:lnTo>
                      <a:pt x="554" y="410"/>
                    </a:lnTo>
                    <a:lnTo>
                      <a:pt x="614" y="429"/>
                    </a:lnTo>
                    <a:lnTo>
                      <a:pt x="673" y="445"/>
                    </a:lnTo>
                    <a:lnTo>
                      <a:pt x="732" y="457"/>
                    </a:lnTo>
                    <a:lnTo>
                      <a:pt x="791" y="464"/>
                    </a:lnTo>
                    <a:lnTo>
                      <a:pt x="848" y="468"/>
                    </a:lnTo>
                    <a:lnTo>
                      <a:pt x="848" y="468"/>
                    </a:lnTo>
                    <a:lnTo>
                      <a:pt x="842" y="426"/>
                    </a:lnTo>
                    <a:lnTo>
                      <a:pt x="840" y="382"/>
                    </a:lnTo>
                    <a:lnTo>
                      <a:pt x="842" y="335"/>
                    </a:lnTo>
                    <a:lnTo>
                      <a:pt x="850" y="289"/>
                    </a:lnTo>
                    <a:lnTo>
                      <a:pt x="863" y="244"/>
                    </a:lnTo>
                    <a:lnTo>
                      <a:pt x="881" y="203"/>
                    </a:lnTo>
                    <a:lnTo>
                      <a:pt x="903" y="165"/>
                    </a:lnTo>
                    <a:lnTo>
                      <a:pt x="929" y="129"/>
                    </a:lnTo>
                    <a:lnTo>
                      <a:pt x="959" y="97"/>
                    </a:lnTo>
                    <a:lnTo>
                      <a:pt x="992" y="69"/>
                    </a:lnTo>
                    <a:lnTo>
                      <a:pt x="1027" y="45"/>
                    </a:lnTo>
                    <a:lnTo>
                      <a:pt x="1066" y="26"/>
                    </a:lnTo>
                    <a:lnTo>
                      <a:pt x="1107" y="12"/>
                    </a:lnTo>
                    <a:lnTo>
                      <a:pt x="1150" y="3"/>
                    </a:lnTo>
                    <a:lnTo>
                      <a:pt x="119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113" name="Google Shape;113;p17"/>
            <p:cNvGrpSpPr/>
            <p:nvPr/>
          </p:nvGrpSpPr>
          <p:grpSpPr>
            <a:xfrm>
              <a:off x="5364576" y="2117725"/>
              <a:ext cx="1581910" cy="1581912"/>
              <a:chOff x="5364576" y="2117725"/>
              <a:chExt cx="1581910" cy="1581912"/>
            </a:xfrm>
          </p:grpSpPr>
          <p:sp>
            <p:nvSpPr>
              <p:cNvPr id="114" name="Google Shape;114;p17"/>
              <p:cNvSpPr/>
              <p:nvPr/>
            </p:nvSpPr>
            <p:spPr>
              <a:xfrm>
                <a:off x="5846763" y="2609437"/>
                <a:ext cx="617537" cy="598488"/>
              </a:xfrm>
              <a:custGeom>
                <a:avLst/>
                <a:gdLst/>
                <a:ahLst/>
                <a:cxnLst/>
                <a:rect l="l" t="t" r="r" b="b"/>
                <a:pathLst>
                  <a:path w="1557" h="1506" extrusionOk="0">
                    <a:moveTo>
                      <a:pt x="13" y="457"/>
                    </a:moveTo>
                    <a:lnTo>
                      <a:pt x="340" y="457"/>
                    </a:lnTo>
                    <a:lnTo>
                      <a:pt x="340" y="1506"/>
                    </a:lnTo>
                    <a:lnTo>
                      <a:pt x="13" y="1506"/>
                    </a:lnTo>
                    <a:lnTo>
                      <a:pt x="13" y="457"/>
                    </a:lnTo>
                    <a:close/>
                    <a:moveTo>
                      <a:pt x="1173" y="430"/>
                    </a:moveTo>
                    <a:lnTo>
                      <a:pt x="1221" y="433"/>
                    </a:lnTo>
                    <a:lnTo>
                      <a:pt x="1266" y="440"/>
                    </a:lnTo>
                    <a:lnTo>
                      <a:pt x="1308" y="452"/>
                    </a:lnTo>
                    <a:lnTo>
                      <a:pt x="1348" y="469"/>
                    </a:lnTo>
                    <a:lnTo>
                      <a:pt x="1384" y="490"/>
                    </a:lnTo>
                    <a:lnTo>
                      <a:pt x="1419" y="517"/>
                    </a:lnTo>
                    <a:lnTo>
                      <a:pt x="1451" y="548"/>
                    </a:lnTo>
                    <a:lnTo>
                      <a:pt x="1478" y="584"/>
                    </a:lnTo>
                    <a:lnTo>
                      <a:pt x="1502" y="625"/>
                    </a:lnTo>
                    <a:lnTo>
                      <a:pt x="1522" y="669"/>
                    </a:lnTo>
                    <a:lnTo>
                      <a:pt x="1537" y="716"/>
                    </a:lnTo>
                    <a:lnTo>
                      <a:pt x="1548" y="770"/>
                    </a:lnTo>
                    <a:lnTo>
                      <a:pt x="1554" y="826"/>
                    </a:lnTo>
                    <a:lnTo>
                      <a:pt x="1557" y="887"/>
                    </a:lnTo>
                    <a:lnTo>
                      <a:pt x="1557" y="1506"/>
                    </a:lnTo>
                    <a:lnTo>
                      <a:pt x="1221" y="1506"/>
                    </a:lnTo>
                    <a:lnTo>
                      <a:pt x="1221" y="922"/>
                    </a:lnTo>
                    <a:lnTo>
                      <a:pt x="1219" y="873"/>
                    </a:lnTo>
                    <a:lnTo>
                      <a:pt x="1213" y="831"/>
                    </a:lnTo>
                    <a:lnTo>
                      <a:pt x="1203" y="794"/>
                    </a:lnTo>
                    <a:lnTo>
                      <a:pt x="1189" y="763"/>
                    </a:lnTo>
                    <a:lnTo>
                      <a:pt x="1170" y="738"/>
                    </a:lnTo>
                    <a:lnTo>
                      <a:pt x="1148" y="718"/>
                    </a:lnTo>
                    <a:lnTo>
                      <a:pt x="1122" y="704"/>
                    </a:lnTo>
                    <a:lnTo>
                      <a:pt x="1092" y="696"/>
                    </a:lnTo>
                    <a:lnTo>
                      <a:pt x="1058" y="693"/>
                    </a:lnTo>
                    <a:lnTo>
                      <a:pt x="1023" y="696"/>
                    </a:lnTo>
                    <a:lnTo>
                      <a:pt x="990" y="703"/>
                    </a:lnTo>
                    <a:lnTo>
                      <a:pt x="963" y="716"/>
                    </a:lnTo>
                    <a:lnTo>
                      <a:pt x="938" y="735"/>
                    </a:lnTo>
                    <a:lnTo>
                      <a:pt x="917" y="758"/>
                    </a:lnTo>
                    <a:lnTo>
                      <a:pt x="900" y="787"/>
                    </a:lnTo>
                    <a:lnTo>
                      <a:pt x="886" y="820"/>
                    </a:lnTo>
                    <a:lnTo>
                      <a:pt x="881" y="834"/>
                    </a:lnTo>
                    <a:lnTo>
                      <a:pt x="877" y="851"/>
                    </a:lnTo>
                    <a:lnTo>
                      <a:pt x="874" y="874"/>
                    </a:lnTo>
                    <a:lnTo>
                      <a:pt x="874" y="901"/>
                    </a:lnTo>
                    <a:lnTo>
                      <a:pt x="874" y="1506"/>
                    </a:lnTo>
                    <a:lnTo>
                      <a:pt x="539" y="1506"/>
                    </a:lnTo>
                    <a:lnTo>
                      <a:pt x="539" y="793"/>
                    </a:lnTo>
                    <a:lnTo>
                      <a:pt x="539" y="718"/>
                    </a:lnTo>
                    <a:lnTo>
                      <a:pt x="537" y="649"/>
                    </a:lnTo>
                    <a:lnTo>
                      <a:pt x="537" y="589"/>
                    </a:lnTo>
                    <a:lnTo>
                      <a:pt x="536" y="537"/>
                    </a:lnTo>
                    <a:lnTo>
                      <a:pt x="534" y="493"/>
                    </a:lnTo>
                    <a:lnTo>
                      <a:pt x="532" y="457"/>
                    </a:lnTo>
                    <a:lnTo>
                      <a:pt x="818" y="457"/>
                    </a:lnTo>
                    <a:lnTo>
                      <a:pt x="839" y="598"/>
                    </a:lnTo>
                    <a:lnTo>
                      <a:pt x="869" y="559"/>
                    </a:lnTo>
                    <a:lnTo>
                      <a:pt x="902" y="526"/>
                    </a:lnTo>
                    <a:lnTo>
                      <a:pt x="938" y="496"/>
                    </a:lnTo>
                    <a:lnTo>
                      <a:pt x="978" y="473"/>
                    </a:lnTo>
                    <a:lnTo>
                      <a:pt x="1022" y="455"/>
                    </a:lnTo>
                    <a:lnTo>
                      <a:pt x="1069" y="441"/>
                    </a:lnTo>
                    <a:lnTo>
                      <a:pt x="1120" y="434"/>
                    </a:lnTo>
                    <a:lnTo>
                      <a:pt x="1173" y="430"/>
                    </a:lnTo>
                    <a:close/>
                    <a:moveTo>
                      <a:pt x="177" y="0"/>
                    </a:moveTo>
                    <a:lnTo>
                      <a:pt x="215" y="3"/>
                    </a:lnTo>
                    <a:lnTo>
                      <a:pt x="247" y="9"/>
                    </a:lnTo>
                    <a:lnTo>
                      <a:pt x="275" y="19"/>
                    </a:lnTo>
                    <a:lnTo>
                      <a:pt x="300" y="33"/>
                    </a:lnTo>
                    <a:lnTo>
                      <a:pt x="319" y="50"/>
                    </a:lnTo>
                    <a:lnTo>
                      <a:pt x="335" y="72"/>
                    </a:lnTo>
                    <a:lnTo>
                      <a:pt x="346" y="98"/>
                    </a:lnTo>
                    <a:lnTo>
                      <a:pt x="352" y="129"/>
                    </a:lnTo>
                    <a:lnTo>
                      <a:pt x="355" y="163"/>
                    </a:lnTo>
                    <a:lnTo>
                      <a:pt x="352" y="196"/>
                    </a:lnTo>
                    <a:lnTo>
                      <a:pt x="346" y="226"/>
                    </a:lnTo>
                    <a:lnTo>
                      <a:pt x="335" y="252"/>
                    </a:lnTo>
                    <a:lnTo>
                      <a:pt x="319" y="274"/>
                    </a:lnTo>
                    <a:lnTo>
                      <a:pt x="300" y="291"/>
                    </a:lnTo>
                    <a:lnTo>
                      <a:pt x="275" y="306"/>
                    </a:lnTo>
                    <a:lnTo>
                      <a:pt x="247" y="316"/>
                    </a:lnTo>
                    <a:lnTo>
                      <a:pt x="215" y="322"/>
                    </a:lnTo>
                    <a:lnTo>
                      <a:pt x="177" y="324"/>
                    </a:lnTo>
                    <a:lnTo>
                      <a:pt x="140" y="322"/>
                    </a:lnTo>
                    <a:lnTo>
                      <a:pt x="107" y="316"/>
                    </a:lnTo>
                    <a:lnTo>
                      <a:pt x="78" y="306"/>
                    </a:lnTo>
                    <a:lnTo>
                      <a:pt x="54" y="291"/>
                    </a:lnTo>
                    <a:lnTo>
                      <a:pt x="35" y="274"/>
                    </a:lnTo>
                    <a:lnTo>
                      <a:pt x="18" y="252"/>
                    </a:lnTo>
                    <a:lnTo>
                      <a:pt x="8" y="226"/>
                    </a:lnTo>
                    <a:lnTo>
                      <a:pt x="1" y="196"/>
                    </a:lnTo>
                    <a:lnTo>
                      <a:pt x="0" y="163"/>
                    </a:lnTo>
                    <a:lnTo>
                      <a:pt x="2" y="130"/>
                    </a:lnTo>
                    <a:lnTo>
                      <a:pt x="12" y="99"/>
                    </a:lnTo>
                    <a:lnTo>
                      <a:pt x="28" y="72"/>
                    </a:lnTo>
                    <a:lnTo>
                      <a:pt x="51" y="48"/>
                    </a:lnTo>
                    <a:lnTo>
                      <a:pt x="77" y="27"/>
                    </a:lnTo>
                    <a:lnTo>
                      <a:pt x="108" y="13"/>
                    </a:lnTo>
                    <a:lnTo>
                      <a:pt x="140" y="4"/>
                    </a:lnTo>
                    <a:lnTo>
                      <a:pt x="17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15" name="Google Shape;115;p17"/>
              <p:cNvSpPr/>
              <p:nvPr/>
            </p:nvSpPr>
            <p:spPr>
              <a:xfrm>
                <a:off x="5364576" y="2117725"/>
                <a:ext cx="1581910" cy="1581912"/>
              </a:xfrm>
              <a:custGeom>
                <a:avLst/>
                <a:gdLst/>
                <a:ahLst/>
                <a:cxnLst/>
                <a:rect l="l" t="t" r="r" b="b"/>
                <a:pathLst>
                  <a:path w="3445" h="3443" extrusionOk="0">
                    <a:moveTo>
                      <a:pt x="1722" y="269"/>
                    </a:moveTo>
                    <a:lnTo>
                      <a:pt x="1622" y="272"/>
                    </a:lnTo>
                    <a:lnTo>
                      <a:pt x="1525" y="283"/>
                    </a:lnTo>
                    <a:lnTo>
                      <a:pt x="1430" y="298"/>
                    </a:lnTo>
                    <a:lnTo>
                      <a:pt x="1336" y="321"/>
                    </a:lnTo>
                    <a:lnTo>
                      <a:pt x="1245" y="350"/>
                    </a:lnTo>
                    <a:lnTo>
                      <a:pt x="1156" y="383"/>
                    </a:lnTo>
                    <a:lnTo>
                      <a:pt x="1071" y="423"/>
                    </a:lnTo>
                    <a:lnTo>
                      <a:pt x="989" y="468"/>
                    </a:lnTo>
                    <a:lnTo>
                      <a:pt x="910" y="517"/>
                    </a:lnTo>
                    <a:lnTo>
                      <a:pt x="835" y="572"/>
                    </a:lnTo>
                    <a:lnTo>
                      <a:pt x="762" y="631"/>
                    </a:lnTo>
                    <a:lnTo>
                      <a:pt x="694" y="695"/>
                    </a:lnTo>
                    <a:lnTo>
                      <a:pt x="632" y="762"/>
                    </a:lnTo>
                    <a:lnTo>
                      <a:pt x="572" y="834"/>
                    </a:lnTo>
                    <a:lnTo>
                      <a:pt x="517" y="910"/>
                    </a:lnTo>
                    <a:lnTo>
                      <a:pt x="467" y="988"/>
                    </a:lnTo>
                    <a:lnTo>
                      <a:pt x="423" y="1071"/>
                    </a:lnTo>
                    <a:lnTo>
                      <a:pt x="383" y="1157"/>
                    </a:lnTo>
                    <a:lnTo>
                      <a:pt x="350" y="1245"/>
                    </a:lnTo>
                    <a:lnTo>
                      <a:pt x="322" y="1336"/>
                    </a:lnTo>
                    <a:lnTo>
                      <a:pt x="298" y="1429"/>
                    </a:lnTo>
                    <a:lnTo>
                      <a:pt x="283" y="1524"/>
                    </a:lnTo>
                    <a:lnTo>
                      <a:pt x="272" y="1622"/>
                    </a:lnTo>
                    <a:lnTo>
                      <a:pt x="269" y="1722"/>
                    </a:lnTo>
                    <a:lnTo>
                      <a:pt x="272" y="1821"/>
                    </a:lnTo>
                    <a:lnTo>
                      <a:pt x="283" y="1919"/>
                    </a:lnTo>
                    <a:lnTo>
                      <a:pt x="298" y="2014"/>
                    </a:lnTo>
                    <a:lnTo>
                      <a:pt x="322" y="2107"/>
                    </a:lnTo>
                    <a:lnTo>
                      <a:pt x="350" y="2198"/>
                    </a:lnTo>
                    <a:lnTo>
                      <a:pt x="383" y="2287"/>
                    </a:lnTo>
                    <a:lnTo>
                      <a:pt x="423" y="2372"/>
                    </a:lnTo>
                    <a:lnTo>
                      <a:pt x="467" y="2455"/>
                    </a:lnTo>
                    <a:lnTo>
                      <a:pt x="517" y="2533"/>
                    </a:lnTo>
                    <a:lnTo>
                      <a:pt x="572" y="2608"/>
                    </a:lnTo>
                    <a:lnTo>
                      <a:pt x="632" y="2681"/>
                    </a:lnTo>
                    <a:lnTo>
                      <a:pt x="694" y="2749"/>
                    </a:lnTo>
                    <a:lnTo>
                      <a:pt x="762" y="2812"/>
                    </a:lnTo>
                    <a:lnTo>
                      <a:pt x="835" y="2871"/>
                    </a:lnTo>
                    <a:lnTo>
                      <a:pt x="910" y="2926"/>
                    </a:lnTo>
                    <a:lnTo>
                      <a:pt x="989" y="2976"/>
                    </a:lnTo>
                    <a:lnTo>
                      <a:pt x="1071" y="3020"/>
                    </a:lnTo>
                    <a:lnTo>
                      <a:pt x="1156" y="3060"/>
                    </a:lnTo>
                    <a:lnTo>
                      <a:pt x="1245" y="3093"/>
                    </a:lnTo>
                    <a:lnTo>
                      <a:pt x="1336" y="3121"/>
                    </a:lnTo>
                    <a:lnTo>
                      <a:pt x="1430" y="3144"/>
                    </a:lnTo>
                    <a:lnTo>
                      <a:pt x="1525" y="3160"/>
                    </a:lnTo>
                    <a:lnTo>
                      <a:pt x="1622" y="3171"/>
                    </a:lnTo>
                    <a:lnTo>
                      <a:pt x="1722" y="3174"/>
                    </a:lnTo>
                    <a:lnTo>
                      <a:pt x="1821" y="3171"/>
                    </a:lnTo>
                    <a:lnTo>
                      <a:pt x="1920" y="3160"/>
                    </a:lnTo>
                    <a:lnTo>
                      <a:pt x="2015" y="3144"/>
                    </a:lnTo>
                    <a:lnTo>
                      <a:pt x="2108" y="3121"/>
                    </a:lnTo>
                    <a:lnTo>
                      <a:pt x="2199" y="3093"/>
                    </a:lnTo>
                    <a:lnTo>
                      <a:pt x="2287" y="3060"/>
                    </a:lnTo>
                    <a:lnTo>
                      <a:pt x="2373" y="3020"/>
                    </a:lnTo>
                    <a:lnTo>
                      <a:pt x="2456" y="2976"/>
                    </a:lnTo>
                    <a:lnTo>
                      <a:pt x="2535" y="2926"/>
                    </a:lnTo>
                    <a:lnTo>
                      <a:pt x="2610" y="2871"/>
                    </a:lnTo>
                    <a:lnTo>
                      <a:pt x="2682" y="2812"/>
                    </a:lnTo>
                    <a:lnTo>
                      <a:pt x="2749" y="2749"/>
                    </a:lnTo>
                    <a:lnTo>
                      <a:pt x="2813" y="2681"/>
                    </a:lnTo>
                    <a:lnTo>
                      <a:pt x="2873" y="2608"/>
                    </a:lnTo>
                    <a:lnTo>
                      <a:pt x="2927" y="2533"/>
                    </a:lnTo>
                    <a:lnTo>
                      <a:pt x="2977" y="2455"/>
                    </a:lnTo>
                    <a:lnTo>
                      <a:pt x="3022" y="2372"/>
                    </a:lnTo>
                    <a:lnTo>
                      <a:pt x="3062" y="2287"/>
                    </a:lnTo>
                    <a:lnTo>
                      <a:pt x="3095" y="2198"/>
                    </a:lnTo>
                    <a:lnTo>
                      <a:pt x="3123" y="2107"/>
                    </a:lnTo>
                    <a:lnTo>
                      <a:pt x="3146" y="2014"/>
                    </a:lnTo>
                    <a:lnTo>
                      <a:pt x="3162" y="1919"/>
                    </a:lnTo>
                    <a:lnTo>
                      <a:pt x="3173" y="1821"/>
                    </a:lnTo>
                    <a:lnTo>
                      <a:pt x="3176" y="1722"/>
                    </a:lnTo>
                    <a:lnTo>
                      <a:pt x="3173" y="1622"/>
                    </a:lnTo>
                    <a:lnTo>
                      <a:pt x="3162" y="1524"/>
                    </a:lnTo>
                    <a:lnTo>
                      <a:pt x="3146" y="1429"/>
                    </a:lnTo>
                    <a:lnTo>
                      <a:pt x="3123" y="1336"/>
                    </a:lnTo>
                    <a:lnTo>
                      <a:pt x="3095" y="1245"/>
                    </a:lnTo>
                    <a:lnTo>
                      <a:pt x="3062" y="1157"/>
                    </a:lnTo>
                    <a:lnTo>
                      <a:pt x="3022" y="1071"/>
                    </a:lnTo>
                    <a:lnTo>
                      <a:pt x="2977" y="988"/>
                    </a:lnTo>
                    <a:lnTo>
                      <a:pt x="2927" y="910"/>
                    </a:lnTo>
                    <a:lnTo>
                      <a:pt x="2873" y="834"/>
                    </a:lnTo>
                    <a:lnTo>
                      <a:pt x="2813" y="762"/>
                    </a:lnTo>
                    <a:lnTo>
                      <a:pt x="2749" y="695"/>
                    </a:lnTo>
                    <a:lnTo>
                      <a:pt x="2682" y="631"/>
                    </a:lnTo>
                    <a:lnTo>
                      <a:pt x="2610" y="572"/>
                    </a:lnTo>
                    <a:lnTo>
                      <a:pt x="2535" y="517"/>
                    </a:lnTo>
                    <a:lnTo>
                      <a:pt x="2456" y="468"/>
                    </a:lnTo>
                    <a:lnTo>
                      <a:pt x="2373" y="423"/>
                    </a:lnTo>
                    <a:lnTo>
                      <a:pt x="2287" y="383"/>
                    </a:lnTo>
                    <a:lnTo>
                      <a:pt x="2199" y="350"/>
                    </a:lnTo>
                    <a:lnTo>
                      <a:pt x="2108" y="321"/>
                    </a:lnTo>
                    <a:lnTo>
                      <a:pt x="2015" y="298"/>
                    </a:lnTo>
                    <a:lnTo>
                      <a:pt x="1920" y="283"/>
                    </a:lnTo>
                    <a:lnTo>
                      <a:pt x="1821" y="272"/>
                    </a:lnTo>
                    <a:lnTo>
                      <a:pt x="1722" y="269"/>
                    </a:lnTo>
                    <a:close/>
                    <a:moveTo>
                      <a:pt x="1722" y="0"/>
                    </a:moveTo>
                    <a:lnTo>
                      <a:pt x="1828" y="3"/>
                    </a:lnTo>
                    <a:lnTo>
                      <a:pt x="1930" y="13"/>
                    </a:lnTo>
                    <a:lnTo>
                      <a:pt x="2032" y="28"/>
                    </a:lnTo>
                    <a:lnTo>
                      <a:pt x="2131" y="49"/>
                    </a:lnTo>
                    <a:lnTo>
                      <a:pt x="2229" y="76"/>
                    </a:lnTo>
                    <a:lnTo>
                      <a:pt x="2323" y="108"/>
                    </a:lnTo>
                    <a:lnTo>
                      <a:pt x="2415" y="146"/>
                    </a:lnTo>
                    <a:lnTo>
                      <a:pt x="2505" y="187"/>
                    </a:lnTo>
                    <a:lnTo>
                      <a:pt x="2591" y="236"/>
                    </a:lnTo>
                    <a:lnTo>
                      <a:pt x="2675" y="288"/>
                    </a:lnTo>
                    <a:lnTo>
                      <a:pt x="2756" y="344"/>
                    </a:lnTo>
                    <a:lnTo>
                      <a:pt x="2832" y="405"/>
                    </a:lnTo>
                    <a:lnTo>
                      <a:pt x="2905" y="470"/>
                    </a:lnTo>
                    <a:lnTo>
                      <a:pt x="2975" y="539"/>
                    </a:lnTo>
                    <a:lnTo>
                      <a:pt x="3040" y="612"/>
                    </a:lnTo>
                    <a:lnTo>
                      <a:pt x="3100" y="689"/>
                    </a:lnTo>
                    <a:lnTo>
                      <a:pt x="3157" y="769"/>
                    </a:lnTo>
                    <a:lnTo>
                      <a:pt x="3209" y="853"/>
                    </a:lnTo>
                    <a:lnTo>
                      <a:pt x="3257" y="939"/>
                    </a:lnTo>
                    <a:lnTo>
                      <a:pt x="3299" y="1029"/>
                    </a:lnTo>
                    <a:lnTo>
                      <a:pt x="3337" y="1121"/>
                    </a:lnTo>
                    <a:lnTo>
                      <a:pt x="3369" y="1215"/>
                    </a:lnTo>
                    <a:lnTo>
                      <a:pt x="3396" y="1313"/>
                    </a:lnTo>
                    <a:lnTo>
                      <a:pt x="3417" y="1412"/>
                    </a:lnTo>
                    <a:lnTo>
                      <a:pt x="3432" y="1514"/>
                    </a:lnTo>
                    <a:lnTo>
                      <a:pt x="3442" y="1616"/>
                    </a:lnTo>
                    <a:lnTo>
                      <a:pt x="3445" y="1722"/>
                    </a:lnTo>
                    <a:lnTo>
                      <a:pt x="3442" y="1827"/>
                    </a:lnTo>
                    <a:lnTo>
                      <a:pt x="3432" y="1929"/>
                    </a:lnTo>
                    <a:lnTo>
                      <a:pt x="3417" y="2031"/>
                    </a:lnTo>
                    <a:lnTo>
                      <a:pt x="3396" y="2130"/>
                    </a:lnTo>
                    <a:lnTo>
                      <a:pt x="3369" y="2227"/>
                    </a:lnTo>
                    <a:lnTo>
                      <a:pt x="3337" y="2322"/>
                    </a:lnTo>
                    <a:lnTo>
                      <a:pt x="3299" y="2414"/>
                    </a:lnTo>
                    <a:lnTo>
                      <a:pt x="3257" y="2504"/>
                    </a:lnTo>
                    <a:lnTo>
                      <a:pt x="3209" y="2591"/>
                    </a:lnTo>
                    <a:lnTo>
                      <a:pt x="3157" y="2673"/>
                    </a:lnTo>
                    <a:lnTo>
                      <a:pt x="3100" y="2754"/>
                    </a:lnTo>
                    <a:lnTo>
                      <a:pt x="3040" y="2830"/>
                    </a:lnTo>
                    <a:lnTo>
                      <a:pt x="2975" y="2904"/>
                    </a:lnTo>
                    <a:lnTo>
                      <a:pt x="2905" y="2973"/>
                    </a:lnTo>
                    <a:lnTo>
                      <a:pt x="2832" y="3038"/>
                    </a:lnTo>
                    <a:lnTo>
                      <a:pt x="2756" y="3099"/>
                    </a:lnTo>
                    <a:lnTo>
                      <a:pt x="2675" y="3156"/>
                    </a:lnTo>
                    <a:lnTo>
                      <a:pt x="2591" y="3207"/>
                    </a:lnTo>
                    <a:lnTo>
                      <a:pt x="2505" y="3255"/>
                    </a:lnTo>
                    <a:lnTo>
                      <a:pt x="2415" y="3297"/>
                    </a:lnTo>
                    <a:lnTo>
                      <a:pt x="2323" y="3335"/>
                    </a:lnTo>
                    <a:lnTo>
                      <a:pt x="2229" y="3367"/>
                    </a:lnTo>
                    <a:lnTo>
                      <a:pt x="2131" y="3393"/>
                    </a:lnTo>
                    <a:lnTo>
                      <a:pt x="2032" y="3414"/>
                    </a:lnTo>
                    <a:lnTo>
                      <a:pt x="1930" y="3430"/>
                    </a:lnTo>
                    <a:lnTo>
                      <a:pt x="1828" y="3440"/>
                    </a:lnTo>
                    <a:lnTo>
                      <a:pt x="1722" y="3443"/>
                    </a:lnTo>
                    <a:lnTo>
                      <a:pt x="1617" y="3440"/>
                    </a:lnTo>
                    <a:lnTo>
                      <a:pt x="1514" y="3430"/>
                    </a:lnTo>
                    <a:lnTo>
                      <a:pt x="1413" y="3414"/>
                    </a:lnTo>
                    <a:lnTo>
                      <a:pt x="1313" y="3393"/>
                    </a:lnTo>
                    <a:lnTo>
                      <a:pt x="1216" y="3367"/>
                    </a:lnTo>
                    <a:lnTo>
                      <a:pt x="1122" y="3335"/>
                    </a:lnTo>
                    <a:lnTo>
                      <a:pt x="1030" y="3297"/>
                    </a:lnTo>
                    <a:lnTo>
                      <a:pt x="939" y="3255"/>
                    </a:lnTo>
                    <a:lnTo>
                      <a:pt x="853" y="3207"/>
                    </a:lnTo>
                    <a:lnTo>
                      <a:pt x="770" y="3156"/>
                    </a:lnTo>
                    <a:lnTo>
                      <a:pt x="689" y="3099"/>
                    </a:lnTo>
                    <a:lnTo>
                      <a:pt x="613" y="3038"/>
                    </a:lnTo>
                    <a:lnTo>
                      <a:pt x="539" y="2973"/>
                    </a:lnTo>
                    <a:lnTo>
                      <a:pt x="470" y="2904"/>
                    </a:lnTo>
                    <a:lnTo>
                      <a:pt x="405" y="2830"/>
                    </a:lnTo>
                    <a:lnTo>
                      <a:pt x="344" y="2754"/>
                    </a:lnTo>
                    <a:lnTo>
                      <a:pt x="287" y="2673"/>
                    </a:lnTo>
                    <a:lnTo>
                      <a:pt x="236" y="2591"/>
                    </a:lnTo>
                    <a:lnTo>
                      <a:pt x="187" y="2504"/>
                    </a:lnTo>
                    <a:lnTo>
                      <a:pt x="146" y="2414"/>
                    </a:lnTo>
                    <a:lnTo>
                      <a:pt x="108" y="2322"/>
                    </a:lnTo>
                    <a:lnTo>
                      <a:pt x="75" y="2227"/>
                    </a:lnTo>
                    <a:lnTo>
                      <a:pt x="49" y="2130"/>
                    </a:lnTo>
                    <a:lnTo>
                      <a:pt x="28" y="2031"/>
                    </a:lnTo>
                    <a:lnTo>
                      <a:pt x="13" y="1929"/>
                    </a:lnTo>
                    <a:lnTo>
                      <a:pt x="3" y="1827"/>
                    </a:lnTo>
                    <a:lnTo>
                      <a:pt x="0" y="1722"/>
                    </a:lnTo>
                    <a:lnTo>
                      <a:pt x="3" y="1616"/>
                    </a:lnTo>
                    <a:lnTo>
                      <a:pt x="13" y="1514"/>
                    </a:lnTo>
                    <a:lnTo>
                      <a:pt x="28" y="1412"/>
                    </a:lnTo>
                    <a:lnTo>
                      <a:pt x="49" y="1313"/>
                    </a:lnTo>
                    <a:lnTo>
                      <a:pt x="75" y="1215"/>
                    </a:lnTo>
                    <a:lnTo>
                      <a:pt x="108" y="1121"/>
                    </a:lnTo>
                    <a:lnTo>
                      <a:pt x="146" y="1029"/>
                    </a:lnTo>
                    <a:lnTo>
                      <a:pt x="187" y="939"/>
                    </a:lnTo>
                    <a:lnTo>
                      <a:pt x="236" y="853"/>
                    </a:lnTo>
                    <a:lnTo>
                      <a:pt x="287" y="769"/>
                    </a:lnTo>
                    <a:lnTo>
                      <a:pt x="344" y="689"/>
                    </a:lnTo>
                    <a:lnTo>
                      <a:pt x="405" y="612"/>
                    </a:lnTo>
                    <a:lnTo>
                      <a:pt x="470" y="539"/>
                    </a:lnTo>
                    <a:lnTo>
                      <a:pt x="539" y="470"/>
                    </a:lnTo>
                    <a:lnTo>
                      <a:pt x="613" y="405"/>
                    </a:lnTo>
                    <a:lnTo>
                      <a:pt x="689" y="344"/>
                    </a:lnTo>
                    <a:lnTo>
                      <a:pt x="770" y="288"/>
                    </a:lnTo>
                    <a:lnTo>
                      <a:pt x="853" y="236"/>
                    </a:lnTo>
                    <a:lnTo>
                      <a:pt x="939" y="187"/>
                    </a:lnTo>
                    <a:lnTo>
                      <a:pt x="1030" y="146"/>
                    </a:lnTo>
                    <a:lnTo>
                      <a:pt x="1122" y="108"/>
                    </a:lnTo>
                    <a:lnTo>
                      <a:pt x="1216" y="76"/>
                    </a:lnTo>
                    <a:lnTo>
                      <a:pt x="1313" y="49"/>
                    </a:lnTo>
                    <a:lnTo>
                      <a:pt x="1413" y="28"/>
                    </a:lnTo>
                    <a:lnTo>
                      <a:pt x="1514" y="13"/>
                    </a:lnTo>
                    <a:lnTo>
                      <a:pt x="1617" y="3"/>
                    </a:lnTo>
                    <a:lnTo>
                      <a:pt x="172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117" name="Google Shape;117;p17"/>
          <p:cNvGrpSpPr/>
          <p:nvPr/>
        </p:nvGrpSpPr>
        <p:grpSpPr>
          <a:xfrm>
            <a:off x="5044352" y="4157815"/>
            <a:ext cx="762644" cy="231153"/>
            <a:chOff x="1371600" y="2116138"/>
            <a:chExt cx="5574886" cy="1584325"/>
          </a:xfrm>
        </p:grpSpPr>
        <p:grpSp>
          <p:nvGrpSpPr>
            <p:cNvPr id="118" name="Google Shape;118;p17"/>
            <p:cNvGrpSpPr/>
            <p:nvPr/>
          </p:nvGrpSpPr>
          <p:grpSpPr>
            <a:xfrm>
              <a:off x="1371600" y="2116138"/>
              <a:ext cx="1584323" cy="1584325"/>
              <a:chOff x="1371600" y="2116138"/>
              <a:chExt cx="1584323" cy="1584325"/>
            </a:xfrm>
          </p:grpSpPr>
          <p:sp>
            <p:nvSpPr>
              <p:cNvPr id="119" name="Google Shape;119;p17"/>
              <p:cNvSpPr/>
              <p:nvPr/>
            </p:nvSpPr>
            <p:spPr>
              <a:xfrm>
                <a:off x="1371600" y="2116138"/>
                <a:ext cx="1584323" cy="1584325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992" extrusionOk="0">
                    <a:moveTo>
                      <a:pt x="1996" y="312"/>
                    </a:moveTo>
                    <a:lnTo>
                      <a:pt x="1881" y="315"/>
                    </a:lnTo>
                    <a:lnTo>
                      <a:pt x="1768" y="327"/>
                    </a:lnTo>
                    <a:lnTo>
                      <a:pt x="1657" y="346"/>
                    </a:lnTo>
                    <a:lnTo>
                      <a:pt x="1549" y="372"/>
                    </a:lnTo>
                    <a:lnTo>
                      <a:pt x="1443" y="405"/>
                    </a:lnTo>
                    <a:lnTo>
                      <a:pt x="1340" y="444"/>
                    </a:lnTo>
                    <a:lnTo>
                      <a:pt x="1242" y="490"/>
                    </a:lnTo>
                    <a:lnTo>
                      <a:pt x="1146" y="542"/>
                    </a:lnTo>
                    <a:lnTo>
                      <a:pt x="1055" y="599"/>
                    </a:lnTo>
                    <a:lnTo>
                      <a:pt x="968" y="662"/>
                    </a:lnTo>
                    <a:lnTo>
                      <a:pt x="884" y="732"/>
                    </a:lnTo>
                    <a:lnTo>
                      <a:pt x="805" y="806"/>
                    </a:lnTo>
                    <a:lnTo>
                      <a:pt x="732" y="883"/>
                    </a:lnTo>
                    <a:lnTo>
                      <a:pt x="663" y="967"/>
                    </a:lnTo>
                    <a:lnTo>
                      <a:pt x="600" y="1054"/>
                    </a:lnTo>
                    <a:lnTo>
                      <a:pt x="541" y="1145"/>
                    </a:lnTo>
                    <a:lnTo>
                      <a:pt x="490" y="1241"/>
                    </a:lnTo>
                    <a:lnTo>
                      <a:pt x="444" y="1341"/>
                    </a:lnTo>
                    <a:lnTo>
                      <a:pt x="405" y="1443"/>
                    </a:lnTo>
                    <a:lnTo>
                      <a:pt x="373" y="1548"/>
                    </a:lnTo>
                    <a:lnTo>
                      <a:pt x="346" y="1656"/>
                    </a:lnTo>
                    <a:lnTo>
                      <a:pt x="328" y="1767"/>
                    </a:lnTo>
                    <a:lnTo>
                      <a:pt x="315" y="1881"/>
                    </a:lnTo>
                    <a:lnTo>
                      <a:pt x="312" y="1996"/>
                    </a:lnTo>
                    <a:lnTo>
                      <a:pt x="315" y="2111"/>
                    </a:lnTo>
                    <a:lnTo>
                      <a:pt x="328" y="2224"/>
                    </a:lnTo>
                    <a:lnTo>
                      <a:pt x="346" y="2335"/>
                    </a:lnTo>
                    <a:lnTo>
                      <a:pt x="373" y="2443"/>
                    </a:lnTo>
                    <a:lnTo>
                      <a:pt x="405" y="2548"/>
                    </a:lnTo>
                    <a:lnTo>
                      <a:pt x="444" y="2652"/>
                    </a:lnTo>
                    <a:lnTo>
                      <a:pt x="490" y="2750"/>
                    </a:lnTo>
                    <a:lnTo>
                      <a:pt x="541" y="2846"/>
                    </a:lnTo>
                    <a:lnTo>
                      <a:pt x="600" y="2937"/>
                    </a:lnTo>
                    <a:lnTo>
                      <a:pt x="663" y="3024"/>
                    </a:lnTo>
                    <a:lnTo>
                      <a:pt x="732" y="3108"/>
                    </a:lnTo>
                    <a:lnTo>
                      <a:pt x="805" y="3187"/>
                    </a:lnTo>
                    <a:lnTo>
                      <a:pt x="884" y="3260"/>
                    </a:lnTo>
                    <a:lnTo>
                      <a:pt x="968" y="3329"/>
                    </a:lnTo>
                    <a:lnTo>
                      <a:pt x="1055" y="3392"/>
                    </a:lnTo>
                    <a:lnTo>
                      <a:pt x="1146" y="3450"/>
                    </a:lnTo>
                    <a:lnTo>
                      <a:pt x="1242" y="3501"/>
                    </a:lnTo>
                    <a:lnTo>
                      <a:pt x="1340" y="3547"/>
                    </a:lnTo>
                    <a:lnTo>
                      <a:pt x="1443" y="3586"/>
                    </a:lnTo>
                    <a:lnTo>
                      <a:pt x="1549" y="3619"/>
                    </a:lnTo>
                    <a:lnTo>
                      <a:pt x="1657" y="3646"/>
                    </a:lnTo>
                    <a:lnTo>
                      <a:pt x="1768" y="3664"/>
                    </a:lnTo>
                    <a:lnTo>
                      <a:pt x="1881" y="3676"/>
                    </a:lnTo>
                    <a:lnTo>
                      <a:pt x="1996" y="3680"/>
                    </a:lnTo>
                    <a:lnTo>
                      <a:pt x="2111" y="3676"/>
                    </a:lnTo>
                    <a:lnTo>
                      <a:pt x="2225" y="3664"/>
                    </a:lnTo>
                    <a:lnTo>
                      <a:pt x="2336" y="3646"/>
                    </a:lnTo>
                    <a:lnTo>
                      <a:pt x="2444" y="3619"/>
                    </a:lnTo>
                    <a:lnTo>
                      <a:pt x="2550" y="3586"/>
                    </a:lnTo>
                    <a:lnTo>
                      <a:pt x="2652" y="3547"/>
                    </a:lnTo>
                    <a:lnTo>
                      <a:pt x="2751" y="3501"/>
                    </a:lnTo>
                    <a:lnTo>
                      <a:pt x="2847" y="3450"/>
                    </a:lnTo>
                    <a:lnTo>
                      <a:pt x="2938" y="3392"/>
                    </a:lnTo>
                    <a:lnTo>
                      <a:pt x="3026" y="3329"/>
                    </a:lnTo>
                    <a:lnTo>
                      <a:pt x="3109" y="3260"/>
                    </a:lnTo>
                    <a:lnTo>
                      <a:pt x="3187" y="3187"/>
                    </a:lnTo>
                    <a:lnTo>
                      <a:pt x="3261" y="3108"/>
                    </a:lnTo>
                    <a:lnTo>
                      <a:pt x="3330" y="3024"/>
                    </a:lnTo>
                    <a:lnTo>
                      <a:pt x="3394" y="2937"/>
                    </a:lnTo>
                    <a:lnTo>
                      <a:pt x="3451" y="2846"/>
                    </a:lnTo>
                    <a:lnTo>
                      <a:pt x="3503" y="2750"/>
                    </a:lnTo>
                    <a:lnTo>
                      <a:pt x="3549" y="2652"/>
                    </a:lnTo>
                    <a:lnTo>
                      <a:pt x="3588" y="2548"/>
                    </a:lnTo>
                    <a:lnTo>
                      <a:pt x="3621" y="2443"/>
                    </a:lnTo>
                    <a:lnTo>
                      <a:pt x="3647" y="2335"/>
                    </a:lnTo>
                    <a:lnTo>
                      <a:pt x="3666" y="2224"/>
                    </a:lnTo>
                    <a:lnTo>
                      <a:pt x="3678" y="2111"/>
                    </a:lnTo>
                    <a:lnTo>
                      <a:pt x="3681" y="1996"/>
                    </a:lnTo>
                    <a:lnTo>
                      <a:pt x="3678" y="1881"/>
                    </a:lnTo>
                    <a:lnTo>
                      <a:pt x="3666" y="1767"/>
                    </a:lnTo>
                    <a:lnTo>
                      <a:pt x="3647" y="1656"/>
                    </a:lnTo>
                    <a:lnTo>
                      <a:pt x="3621" y="1548"/>
                    </a:lnTo>
                    <a:lnTo>
                      <a:pt x="3588" y="1443"/>
                    </a:lnTo>
                    <a:lnTo>
                      <a:pt x="3549" y="1341"/>
                    </a:lnTo>
                    <a:lnTo>
                      <a:pt x="3503" y="1241"/>
                    </a:lnTo>
                    <a:lnTo>
                      <a:pt x="3451" y="1145"/>
                    </a:lnTo>
                    <a:lnTo>
                      <a:pt x="3394" y="1054"/>
                    </a:lnTo>
                    <a:lnTo>
                      <a:pt x="3330" y="967"/>
                    </a:lnTo>
                    <a:lnTo>
                      <a:pt x="3261" y="883"/>
                    </a:lnTo>
                    <a:lnTo>
                      <a:pt x="3187" y="806"/>
                    </a:lnTo>
                    <a:lnTo>
                      <a:pt x="3109" y="732"/>
                    </a:lnTo>
                    <a:lnTo>
                      <a:pt x="3026" y="662"/>
                    </a:lnTo>
                    <a:lnTo>
                      <a:pt x="2938" y="599"/>
                    </a:lnTo>
                    <a:lnTo>
                      <a:pt x="2847" y="542"/>
                    </a:lnTo>
                    <a:lnTo>
                      <a:pt x="2751" y="490"/>
                    </a:lnTo>
                    <a:lnTo>
                      <a:pt x="2652" y="444"/>
                    </a:lnTo>
                    <a:lnTo>
                      <a:pt x="2550" y="405"/>
                    </a:lnTo>
                    <a:lnTo>
                      <a:pt x="2444" y="372"/>
                    </a:lnTo>
                    <a:lnTo>
                      <a:pt x="2336" y="346"/>
                    </a:lnTo>
                    <a:lnTo>
                      <a:pt x="2225" y="327"/>
                    </a:lnTo>
                    <a:lnTo>
                      <a:pt x="2111" y="315"/>
                    </a:lnTo>
                    <a:lnTo>
                      <a:pt x="1996" y="312"/>
                    </a:lnTo>
                    <a:close/>
                    <a:moveTo>
                      <a:pt x="1996" y="0"/>
                    </a:moveTo>
                    <a:lnTo>
                      <a:pt x="2119" y="3"/>
                    </a:lnTo>
                    <a:lnTo>
                      <a:pt x="2238" y="14"/>
                    </a:lnTo>
                    <a:lnTo>
                      <a:pt x="2355" y="32"/>
                    </a:lnTo>
                    <a:lnTo>
                      <a:pt x="2471" y="57"/>
                    </a:lnTo>
                    <a:lnTo>
                      <a:pt x="2584" y="87"/>
                    </a:lnTo>
                    <a:lnTo>
                      <a:pt x="2693" y="125"/>
                    </a:lnTo>
                    <a:lnTo>
                      <a:pt x="2800" y="168"/>
                    </a:lnTo>
                    <a:lnTo>
                      <a:pt x="2904" y="217"/>
                    </a:lnTo>
                    <a:lnTo>
                      <a:pt x="3004" y="273"/>
                    </a:lnTo>
                    <a:lnTo>
                      <a:pt x="3101" y="333"/>
                    </a:lnTo>
                    <a:lnTo>
                      <a:pt x="3194" y="399"/>
                    </a:lnTo>
                    <a:lnTo>
                      <a:pt x="3283" y="469"/>
                    </a:lnTo>
                    <a:lnTo>
                      <a:pt x="3368" y="545"/>
                    </a:lnTo>
                    <a:lnTo>
                      <a:pt x="3448" y="625"/>
                    </a:lnTo>
                    <a:lnTo>
                      <a:pt x="3523" y="710"/>
                    </a:lnTo>
                    <a:lnTo>
                      <a:pt x="3594" y="798"/>
                    </a:lnTo>
                    <a:lnTo>
                      <a:pt x="3659" y="892"/>
                    </a:lnTo>
                    <a:lnTo>
                      <a:pt x="3720" y="989"/>
                    </a:lnTo>
                    <a:lnTo>
                      <a:pt x="3776" y="1088"/>
                    </a:lnTo>
                    <a:lnTo>
                      <a:pt x="3825" y="1193"/>
                    </a:lnTo>
                    <a:lnTo>
                      <a:pt x="3868" y="1300"/>
                    </a:lnTo>
                    <a:lnTo>
                      <a:pt x="3906" y="1409"/>
                    </a:lnTo>
                    <a:lnTo>
                      <a:pt x="3936" y="1522"/>
                    </a:lnTo>
                    <a:lnTo>
                      <a:pt x="3961" y="1637"/>
                    </a:lnTo>
                    <a:lnTo>
                      <a:pt x="3979" y="1755"/>
                    </a:lnTo>
                    <a:lnTo>
                      <a:pt x="3990" y="1874"/>
                    </a:lnTo>
                    <a:lnTo>
                      <a:pt x="3993" y="1996"/>
                    </a:lnTo>
                    <a:lnTo>
                      <a:pt x="3990" y="2118"/>
                    </a:lnTo>
                    <a:lnTo>
                      <a:pt x="3979" y="2236"/>
                    </a:lnTo>
                    <a:lnTo>
                      <a:pt x="3961" y="2354"/>
                    </a:lnTo>
                    <a:lnTo>
                      <a:pt x="3936" y="2470"/>
                    </a:lnTo>
                    <a:lnTo>
                      <a:pt x="3906" y="2582"/>
                    </a:lnTo>
                    <a:lnTo>
                      <a:pt x="3868" y="2692"/>
                    </a:lnTo>
                    <a:lnTo>
                      <a:pt x="3825" y="2798"/>
                    </a:lnTo>
                    <a:lnTo>
                      <a:pt x="3776" y="2903"/>
                    </a:lnTo>
                    <a:lnTo>
                      <a:pt x="3720" y="3004"/>
                    </a:lnTo>
                    <a:lnTo>
                      <a:pt x="3659" y="3099"/>
                    </a:lnTo>
                    <a:lnTo>
                      <a:pt x="3594" y="3193"/>
                    </a:lnTo>
                    <a:lnTo>
                      <a:pt x="3523" y="3281"/>
                    </a:lnTo>
                    <a:lnTo>
                      <a:pt x="3448" y="3366"/>
                    </a:lnTo>
                    <a:lnTo>
                      <a:pt x="3368" y="3447"/>
                    </a:lnTo>
                    <a:lnTo>
                      <a:pt x="3283" y="3522"/>
                    </a:lnTo>
                    <a:lnTo>
                      <a:pt x="3194" y="3593"/>
                    </a:lnTo>
                    <a:lnTo>
                      <a:pt x="3101" y="3659"/>
                    </a:lnTo>
                    <a:lnTo>
                      <a:pt x="3004" y="3718"/>
                    </a:lnTo>
                    <a:lnTo>
                      <a:pt x="2904" y="3774"/>
                    </a:lnTo>
                    <a:lnTo>
                      <a:pt x="2800" y="3823"/>
                    </a:lnTo>
                    <a:lnTo>
                      <a:pt x="2693" y="3866"/>
                    </a:lnTo>
                    <a:lnTo>
                      <a:pt x="2584" y="3904"/>
                    </a:lnTo>
                    <a:lnTo>
                      <a:pt x="2471" y="3934"/>
                    </a:lnTo>
                    <a:lnTo>
                      <a:pt x="2355" y="3959"/>
                    </a:lnTo>
                    <a:lnTo>
                      <a:pt x="2238" y="3977"/>
                    </a:lnTo>
                    <a:lnTo>
                      <a:pt x="2119" y="3988"/>
                    </a:lnTo>
                    <a:lnTo>
                      <a:pt x="1996" y="3992"/>
                    </a:lnTo>
                    <a:lnTo>
                      <a:pt x="1875" y="3988"/>
                    </a:lnTo>
                    <a:lnTo>
                      <a:pt x="1756" y="3977"/>
                    </a:lnTo>
                    <a:lnTo>
                      <a:pt x="1638" y="3959"/>
                    </a:lnTo>
                    <a:lnTo>
                      <a:pt x="1522" y="3934"/>
                    </a:lnTo>
                    <a:lnTo>
                      <a:pt x="1409" y="3904"/>
                    </a:lnTo>
                    <a:lnTo>
                      <a:pt x="1300" y="3866"/>
                    </a:lnTo>
                    <a:lnTo>
                      <a:pt x="1193" y="3823"/>
                    </a:lnTo>
                    <a:lnTo>
                      <a:pt x="1089" y="3774"/>
                    </a:lnTo>
                    <a:lnTo>
                      <a:pt x="988" y="3718"/>
                    </a:lnTo>
                    <a:lnTo>
                      <a:pt x="892" y="3659"/>
                    </a:lnTo>
                    <a:lnTo>
                      <a:pt x="799" y="3593"/>
                    </a:lnTo>
                    <a:lnTo>
                      <a:pt x="710" y="3522"/>
                    </a:lnTo>
                    <a:lnTo>
                      <a:pt x="625" y="3447"/>
                    </a:lnTo>
                    <a:lnTo>
                      <a:pt x="545" y="3366"/>
                    </a:lnTo>
                    <a:lnTo>
                      <a:pt x="470" y="3281"/>
                    </a:lnTo>
                    <a:lnTo>
                      <a:pt x="398" y="3193"/>
                    </a:lnTo>
                    <a:lnTo>
                      <a:pt x="332" y="3099"/>
                    </a:lnTo>
                    <a:lnTo>
                      <a:pt x="273" y="3004"/>
                    </a:lnTo>
                    <a:lnTo>
                      <a:pt x="217" y="2903"/>
                    </a:lnTo>
                    <a:lnTo>
                      <a:pt x="169" y="2798"/>
                    </a:lnTo>
                    <a:lnTo>
                      <a:pt x="125" y="2692"/>
                    </a:lnTo>
                    <a:lnTo>
                      <a:pt x="87" y="2582"/>
                    </a:lnTo>
                    <a:lnTo>
                      <a:pt x="57" y="2470"/>
                    </a:lnTo>
                    <a:lnTo>
                      <a:pt x="33" y="2354"/>
                    </a:lnTo>
                    <a:lnTo>
                      <a:pt x="14" y="2236"/>
                    </a:lnTo>
                    <a:lnTo>
                      <a:pt x="3" y="2118"/>
                    </a:lnTo>
                    <a:lnTo>
                      <a:pt x="0" y="1996"/>
                    </a:lnTo>
                    <a:lnTo>
                      <a:pt x="3" y="1874"/>
                    </a:lnTo>
                    <a:lnTo>
                      <a:pt x="14" y="1755"/>
                    </a:lnTo>
                    <a:lnTo>
                      <a:pt x="33" y="1637"/>
                    </a:lnTo>
                    <a:lnTo>
                      <a:pt x="57" y="1522"/>
                    </a:lnTo>
                    <a:lnTo>
                      <a:pt x="87" y="1409"/>
                    </a:lnTo>
                    <a:lnTo>
                      <a:pt x="125" y="1300"/>
                    </a:lnTo>
                    <a:lnTo>
                      <a:pt x="169" y="1193"/>
                    </a:lnTo>
                    <a:lnTo>
                      <a:pt x="217" y="1088"/>
                    </a:lnTo>
                    <a:lnTo>
                      <a:pt x="273" y="989"/>
                    </a:lnTo>
                    <a:lnTo>
                      <a:pt x="332" y="892"/>
                    </a:lnTo>
                    <a:lnTo>
                      <a:pt x="398" y="798"/>
                    </a:lnTo>
                    <a:lnTo>
                      <a:pt x="470" y="710"/>
                    </a:lnTo>
                    <a:lnTo>
                      <a:pt x="545" y="625"/>
                    </a:lnTo>
                    <a:lnTo>
                      <a:pt x="625" y="545"/>
                    </a:lnTo>
                    <a:lnTo>
                      <a:pt x="710" y="469"/>
                    </a:lnTo>
                    <a:lnTo>
                      <a:pt x="799" y="399"/>
                    </a:lnTo>
                    <a:lnTo>
                      <a:pt x="892" y="333"/>
                    </a:lnTo>
                    <a:lnTo>
                      <a:pt x="988" y="273"/>
                    </a:lnTo>
                    <a:lnTo>
                      <a:pt x="1089" y="217"/>
                    </a:lnTo>
                    <a:lnTo>
                      <a:pt x="1193" y="168"/>
                    </a:lnTo>
                    <a:lnTo>
                      <a:pt x="1300" y="125"/>
                    </a:lnTo>
                    <a:lnTo>
                      <a:pt x="1409" y="87"/>
                    </a:lnTo>
                    <a:lnTo>
                      <a:pt x="1522" y="57"/>
                    </a:lnTo>
                    <a:lnTo>
                      <a:pt x="1638" y="32"/>
                    </a:lnTo>
                    <a:lnTo>
                      <a:pt x="1756" y="14"/>
                    </a:lnTo>
                    <a:lnTo>
                      <a:pt x="1875" y="3"/>
                    </a:lnTo>
                    <a:lnTo>
                      <a:pt x="1996" y="0"/>
                    </a:lnTo>
                    <a:close/>
                  </a:path>
                </a:pathLst>
              </a:custGeom>
              <a:solidFill>
                <a:srgbClr val="6FA8DC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20" name="Google Shape;120;p17"/>
              <p:cNvSpPr/>
              <p:nvPr/>
            </p:nvSpPr>
            <p:spPr>
              <a:xfrm>
                <a:off x="1974850" y="2511425"/>
                <a:ext cx="376238" cy="792165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997" extrusionOk="0">
                    <a:moveTo>
                      <a:pt x="686" y="0"/>
                    </a:moveTo>
                    <a:lnTo>
                      <a:pt x="943" y="3"/>
                    </a:lnTo>
                    <a:lnTo>
                      <a:pt x="943" y="344"/>
                    </a:lnTo>
                    <a:lnTo>
                      <a:pt x="719" y="344"/>
                    </a:lnTo>
                    <a:lnTo>
                      <a:pt x="706" y="345"/>
                    </a:lnTo>
                    <a:lnTo>
                      <a:pt x="693" y="346"/>
                    </a:lnTo>
                    <a:lnTo>
                      <a:pt x="677" y="350"/>
                    </a:lnTo>
                    <a:lnTo>
                      <a:pt x="661" y="356"/>
                    </a:lnTo>
                    <a:lnTo>
                      <a:pt x="646" y="363"/>
                    </a:lnTo>
                    <a:lnTo>
                      <a:pt x="632" y="373"/>
                    </a:lnTo>
                    <a:lnTo>
                      <a:pt x="620" y="385"/>
                    </a:lnTo>
                    <a:lnTo>
                      <a:pt x="610" y="400"/>
                    </a:lnTo>
                    <a:lnTo>
                      <a:pt x="603" y="418"/>
                    </a:lnTo>
                    <a:lnTo>
                      <a:pt x="601" y="440"/>
                    </a:lnTo>
                    <a:lnTo>
                      <a:pt x="601" y="693"/>
                    </a:lnTo>
                    <a:lnTo>
                      <a:pt x="949" y="693"/>
                    </a:lnTo>
                    <a:lnTo>
                      <a:pt x="894" y="1045"/>
                    </a:lnTo>
                    <a:lnTo>
                      <a:pt x="601" y="1045"/>
                    </a:lnTo>
                    <a:lnTo>
                      <a:pt x="601" y="1997"/>
                    </a:lnTo>
                    <a:lnTo>
                      <a:pt x="255" y="1997"/>
                    </a:lnTo>
                    <a:lnTo>
                      <a:pt x="255" y="1045"/>
                    </a:lnTo>
                    <a:lnTo>
                      <a:pt x="0" y="1045"/>
                    </a:lnTo>
                    <a:lnTo>
                      <a:pt x="0" y="693"/>
                    </a:lnTo>
                    <a:lnTo>
                      <a:pt x="255" y="693"/>
                    </a:lnTo>
                    <a:lnTo>
                      <a:pt x="255" y="419"/>
                    </a:lnTo>
                    <a:lnTo>
                      <a:pt x="255" y="392"/>
                    </a:lnTo>
                    <a:lnTo>
                      <a:pt x="258" y="364"/>
                    </a:lnTo>
                    <a:lnTo>
                      <a:pt x="261" y="336"/>
                    </a:lnTo>
                    <a:lnTo>
                      <a:pt x="268" y="307"/>
                    </a:lnTo>
                    <a:lnTo>
                      <a:pt x="275" y="277"/>
                    </a:lnTo>
                    <a:lnTo>
                      <a:pt x="286" y="248"/>
                    </a:lnTo>
                    <a:lnTo>
                      <a:pt x="298" y="219"/>
                    </a:lnTo>
                    <a:lnTo>
                      <a:pt x="312" y="190"/>
                    </a:lnTo>
                    <a:lnTo>
                      <a:pt x="329" y="162"/>
                    </a:lnTo>
                    <a:lnTo>
                      <a:pt x="350" y="135"/>
                    </a:lnTo>
                    <a:lnTo>
                      <a:pt x="373" y="111"/>
                    </a:lnTo>
                    <a:lnTo>
                      <a:pt x="399" y="88"/>
                    </a:lnTo>
                    <a:lnTo>
                      <a:pt x="429" y="66"/>
                    </a:lnTo>
                    <a:lnTo>
                      <a:pt x="462" y="48"/>
                    </a:lnTo>
                    <a:lnTo>
                      <a:pt x="498" y="32"/>
                    </a:lnTo>
                    <a:lnTo>
                      <a:pt x="540" y="19"/>
                    </a:lnTo>
                    <a:lnTo>
                      <a:pt x="584" y="9"/>
                    </a:lnTo>
                    <a:lnTo>
                      <a:pt x="633" y="3"/>
                    </a:lnTo>
                    <a:lnTo>
                      <a:pt x="686" y="0"/>
                    </a:lnTo>
                    <a:close/>
                  </a:path>
                </a:pathLst>
              </a:custGeom>
              <a:solidFill>
                <a:srgbClr val="6FA8DC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121" name="Google Shape;121;p17"/>
            <p:cNvGrpSpPr/>
            <p:nvPr/>
          </p:nvGrpSpPr>
          <p:grpSpPr>
            <a:xfrm>
              <a:off x="3352800" y="2117725"/>
              <a:ext cx="1581910" cy="1581912"/>
              <a:chOff x="3352800" y="2117725"/>
              <a:chExt cx="1581910" cy="1581912"/>
            </a:xfrm>
          </p:grpSpPr>
          <p:sp>
            <p:nvSpPr>
              <p:cNvPr id="122" name="Google Shape;122;p17"/>
              <p:cNvSpPr/>
              <p:nvPr/>
            </p:nvSpPr>
            <p:spPr>
              <a:xfrm>
                <a:off x="3352800" y="2117725"/>
                <a:ext cx="1581910" cy="1581912"/>
              </a:xfrm>
              <a:custGeom>
                <a:avLst/>
                <a:gdLst/>
                <a:ahLst/>
                <a:cxnLst/>
                <a:rect l="l" t="t" r="r" b="b"/>
                <a:pathLst>
                  <a:path w="3445" h="3443" extrusionOk="0">
                    <a:moveTo>
                      <a:pt x="1722" y="269"/>
                    </a:moveTo>
                    <a:lnTo>
                      <a:pt x="1622" y="272"/>
                    </a:lnTo>
                    <a:lnTo>
                      <a:pt x="1525" y="283"/>
                    </a:lnTo>
                    <a:lnTo>
                      <a:pt x="1430" y="298"/>
                    </a:lnTo>
                    <a:lnTo>
                      <a:pt x="1336" y="321"/>
                    </a:lnTo>
                    <a:lnTo>
                      <a:pt x="1245" y="350"/>
                    </a:lnTo>
                    <a:lnTo>
                      <a:pt x="1156" y="383"/>
                    </a:lnTo>
                    <a:lnTo>
                      <a:pt x="1071" y="423"/>
                    </a:lnTo>
                    <a:lnTo>
                      <a:pt x="989" y="468"/>
                    </a:lnTo>
                    <a:lnTo>
                      <a:pt x="910" y="517"/>
                    </a:lnTo>
                    <a:lnTo>
                      <a:pt x="835" y="572"/>
                    </a:lnTo>
                    <a:lnTo>
                      <a:pt x="762" y="631"/>
                    </a:lnTo>
                    <a:lnTo>
                      <a:pt x="694" y="695"/>
                    </a:lnTo>
                    <a:lnTo>
                      <a:pt x="632" y="762"/>
                    </a:lnTo>
                    <a:lnTo>
                      <a:pt x="572" y="834"/>
                    </a:lnTo>
                    <a:lnTo>
                      <a:pt x="517" y="910"/>
                    </a:lnTo>
                    <a:lnTo>
                      <a:pt x="467" y="988"/>
                    </a:lnTo>
                    <a:lnTo>
                      <a:pt x="423" y="1071"/>
                    </a:lnTo>
                    <a:lnTo>
                      <a:pt x="383" y="1157"/>
                    </a:lnTo>
                    <a:lnTo>
                      <a:pt x="350" y="1245"/>
                    </a:lnTo>
                    <a:lnTo>
                      <a:pt x="322" y="1336"/>
                    </a:lnTo>
                    <a:lnTo>
                      <a:pt x="298" y="1429"/>
                    </a:lnTo>
                    <a:lnTo>
                      <a:pt x="283" y="1524"/>
                    </a:lnTo>
                    <a:lnTo>
                      <a:pt x="272" y="1622"/>
                    </a:lnTo>
                    <a:lnTo>
                      <a:pt x="269" y="1722"/>
                    </a:lnTo>
                    <a:lnTo>
                      <a:pt x="272" y="1821"/>
                    </a:lnTo>
                    <a:lnTo>
                      <a:pt x="283" y="1919"/>
                    </a:lnTo>
                    <a:lnTo>
                      <a:pt x="298" y="2014"/>
                    </a:lnTo>
                    <a:lnTo>
                      <a:pt x="322" y="2107"/>
                    </a:lnTo>
                    <a:lnTo>
                      <a:pt x="350" y="2198"/>
                    </a:lnTo>
                    <a:lnTo>
                      <a:pt x="383" y="2287"/>
                    </a:lnTo>
                    <a:lnTo>
                      <a:pt x="423" y="2372"/>
                    </a:lnTo>
                    <a:lnTo>
                      <a:pt x="467" y="2455"/>
                    </a:lnTo>
                    <a:lnTo>
                      <a:pt x="517" y="2533"/>
                    </a:lnTo>
                    <a:lnTo>
                      <a:pt x="572" y="2608"/>
                    </a:lnTo>
                    <a:lnTo>
                      <a:pt x="632" y="2681"/>
                    </a:lnTo>
                    <a:lnTo>
                      <a:pt x="694" y="2749"/>
                    </a:lnTo>
                    <a:lnTo>
                      <a:pt x="762" y="2812"/>
                    </a:lnTo>
                    <a:lnTo>
                      <a:pt x="835" y="2871"/>
                    </a:lnTo>
                    <a:lnTo>
                      <a:pt x="910" y="2926"/>
                    </a:lnTo>
                    <a:lnTo>
                      <a:pt x="989" y="2976"/>
                    </a:lnTo>
                    <a:lnTo>
                      <a:pt x="1071" y="3020"/>
                    </a:lnTo>
                    <a:lnTo>
                      <a:pt x="1156" y="3060"/>
                    </a:lnTo>
                    <a:lnTo>
                      <a:pt x="1245" y="3093"/>
                    </a:lnTo>
                    <a:lnTo>
                      <a:pt x="1336" y="3121"/>
                    </a:lnTo>
                    <a:lnTo>
                      <a:pt x="1430" y="3144"/>
                    </a:lnTo>
                    <a:lnTo>
                      <a:pt x="1525" y="3160"/>
                    </a:lnTo>
                    <a:lnTo>
                      <a:pt x="1622" y="3171"/>
                    </a:lnTo>
                    <a:lnTo>
                      <a:pt x="1722" y="3174"/>
                    </a:lnTo>
                    <a:lnTo>
                      <a:pt x="1821" y="3171"/>
                    </a:lnTo>
                    <a:lnTo>
                      <a:pt x="1920" y="3160"/>
                    </a:lnTo>
                    <a:lnTo>
                      <a:pt x="2015" y="3144"/>
                    </a:lnTo>
                    <a:lnTo>
                      <a:pt x="2108" y="3121"/>
                    </a:lnTo>
                    <a:lnTo>
                      <a:pt x="2199" y="3093"/>
                    </a:lnTo>
                    <a:lnTo>
                      <a:pt x="2287" y="3060"/>
                    </a:lnTo>
                    <a:lnTo>
                      <a:pt x="2373" y="3020"/>
                    </a:lnTo>
                    <a:lnTo>
                      <a:pt x="2456" y="2976"/>
                    </a:lnTo>
                    <a:lnTo>
                      <a:pt x="2535" y="2926"/>
                    </a:lnTo>
                    <a:lnTo>
                      <a:pt x="2610" y="2871"/>
                    </a:lnTo>
                    <a:lnTo>
                      <a:pt x="2682" y="2812"/>
                    </a:lnTo>
                    <a:lnTo>
                      <a:pt x="2749" y="2749"/>
                    </a:lnTo>
                    <a:lnTo>
                      <a:pt x="2813" y="2681"/>
                    </a:lnTo>
                    <a:lnTo>
                      <a:pt x="2873" y="2608"/>
                    </a:lnTo>
                    <a:lnTo>
                      <a:pt x="2927" y="2533"/>
                    </a:lnTo>
                    <a:lnTo>
                      <a:pt x="2977" y="2455"/>
                    </a:lnTo>
                    <a:lnTo>
                      <a:pt x="3022" y="2372"/>
                    </a:lnTo>
                    <a:lnTo>
                      <a:pt x="3062" y="2287"/>
                    </a:lnTo>
                    <a:lnTo>
                      <a:pt x="3095" y="2198"/>
                    </a:lnTo>
                    <a:lnTo>
                      <a:pt x="3123" y="2107"/>
                    </a:lnTo>
                    <a:lnTo>
                      <a:pt x="3146" y="2014"/>
                    </a:lnTo>
                    <a:lnTo>
                      <a:pt x="3162" y="1919"/>
                    </a:lnTo>
                    <a:lnTo>
                      <a:pt x="3173" y="1821"/>
                    </a:lnTo>
                    <a:lnTo>
                      <a:pt x="3176" y="1722"/>
                    </a:lnTo>
                    <a:lnTo>
                      <a:pt x="3173" y="1622"/>
                    </a:lnTo>
                    <a:lnTo>
                      <a:pt x="3162" y="1524"/>
                    </a:lnTo>
                    <a:lnTo>
                      <a:pt x="3146" y="1429"/>
                    </a:lnTo>
                    <a:lnTo>
                      <a:pt x="3123" y="1336"/>
                    </a:lnTo>
                    <a:lnTo>
                      <a:pt x="3095" y="1245"/>
                    </a:lnTo>
                    <a:lnTo>
                      <a:pt x="3062" y="1157"/>
                    </a:lnTo>
                    <a:lnTo>
                      <a:pt x="3022" y="1071"/>
                    </a:lnTo>
                    <a:lnTo>
                      <a:pt x="2977" y="988"/>
                    </a:lnTo>
                    <a:lnTo>
                      <a:pt x="2927" y="910"/>
                    </a:lnTo>
                    <a:lnTo>
                      <a:pt x="2873" y="834"/>
                    </a:lnTo>
                    <a:lnTo>
                      <a:pt x="2813" y="762"/>
                    </a:lnTo>
                    <a:lnTo>
                      <a:pt x="2749" y="695"/>
                    </a:lnTo>
                    <a:lnTo>
                      <a:pt x="2682" y="631"/>
                    </a:lnTo>
                    <a:lnTo>
                      <a:pt x="2610" y="572"/>
                    </a:lnTo>
                    <a:lnTo>
                      <a:pt x="2535" y="517"/>
                    </a:lnTo>
                    <a:lnTo>
                      <a:pt x="2456" y="468"/>
                    </a:lnTo>
                    <a:lnTo>
                      <a:pt x="2373" y="423"/>
                    </a:lnTo>
                    <a:lnTo>
                      <a:pt x="2287" y="383"/>
                    </a:lnTo>
                    <a:lnTo>
                      <a:pt x="2199" y="350"/>
                    </a:lnTo>
                    <a:lnTo>
                      <a:pt x="2108" y="321"/>
                    </a:lnTo>
                    <a:lnTo>
                      <a:pt x="2015" y="298"/>
                    </a:lnTo>
                    <a:lnTo>
                      <a:pt x="1920" y="283"/>
                    </a:lnTo>
                    <a:lnTo>
                      <a:pt x="1821" y="272"/>
                    </a:lnTo>
                    <a:lnTo>
                      <a:pt x="1722" y="269"/>
                    </a:lnTo>
                    <a:close/>
                    <a:moveTo>
                      <a:pt x="1722" y="0"/>
                    </a:moveTo>
                    <a:lnTo>
                      <a:pt x="1828" y="3"/>
                    </a:lnTo>
                    <a:lnTo>
                      <a:pt x="1930" y="13"/>
                    </a:lnTo>
                    <a:lnTo>
                      <a:pt x="2032" y="28"/>
                    </a:lnTo>
                    <a:lnTo>
                      <a:pt x="2131" y="49"/>
                    </a:lnTo>
                    <a:lnTo>
                      <a:pt x="2229" y="76"/>
                    </a:lnTo>
                    <a:lnTo>
                      <a:pt x="2323" y="108"/>
                    </a:lnTo>
                    <a:lnTo>
                      <a:pt x="2415" y="146"/>
                    </a:lnTo>
                    <a:lnTo>
                      <a:pt x="2505" y="187"/>
                    </a:lnTo>
                    <a:lnTo>
                      <a:pt x="2591" y="236"/>
                    </a:lnTo>
                    <a:lnTo>
                      <a:pt x="2675" y="288"/>
                    </a:lnTo>
                    <a:lnTo>
                      <a:pt x="2756" y="344"/>
                    </a:lnTo>
                    <a:lnTo>
                      <a:pt x="2832" y="405"/>
                    </a:lnTo>
                    <a:lnTo>
                      <a:pt x="2905" y="470"/>
                    </a:lnTo>
                    <a:lnTo>
                      <a:pt x="2975" y="539"/>
                    </a:lnTo>
                    <a:lnTo>
                      <a:pt x="3040" y="612"/>
                    </a:lnTo>
                    <a:lnTo>
                      <a:pt x="3100" y="689"/>
                    </a:lnTo>
                    <a:lnTo>
                      <a:pt x="3157" y="769"/>
                    </a:lnTo>
                    <a:lnTo>
                      <a:pt x="3209" y="853"/>
                    </a:lnTo>
                    <a:lnTo>
                      <a:pt x="3257" y="939"/>
                    </a:lnTo>
                    <a:lnTo>
                      <a:pt x="3299" y="1029"/>
                    </a:lnTo>
                    <a:lnTo>
                      <a:pt x="3337" y="1121"/>
                    </a:lnTo>
                    <a:lnTo>
                      <a:pt x="3369" y="1215"/>
                    </a:lnTo>
                    <a:lnTo>
                      <a:pt x="3396" y="1313"/>
                    </a:lnTo>
                    <a:lnTo>
                      <a:pt x="3417" y="1412"/>
                    </a:lnTo>
                    <a:lnTo>
                      <a:pt x="3432" y="1514"/>
                    </a:lnTo>
                    <a:lnTo>
                      <a:pt x="3442" y="1616"/>
                    </a:lnTo>
                    <a:lnTo>
                      <a:pt x="3445" y="1722"/>
                    </a:lnTo>
                    <a:lnTo>
                      <a:pt x="3442" y="1827"/>
                    </a:lnTo>
                    <a:lnTo>
                      <a:pt x="3432" y="1929"/>
                    </a:lnTo>
                    <a:lnTo>
                      <a:pt x="3417" y="2031"/>
                    </a:lnTo>
                    <a:lnTo>
                      <a:pt x="3396" y="2130"/>
                    </a:lnTo>
                    <a:lnTo>
                      <a:pt x="3369" y="2227"/>
                    </a:lnTo>
                    <a:lnTo>
                      <a:pt x="3337" y="2322"/>
                    </a:lnTo>
                    <a:lnTo>
                      <a:pt x="3299" y="2414"/>
                    </a:lnTo>
                    <a:lnTo>
                      <a:pt x="3257" y="2504"/>
                    </a:lnTo>
                    <a:lnTo>
                      <a:pt x="3209" y="2591"/>
                    </a:lnTo>
                    <a:lnTo>
                      <a:pt x="3157" y="2673"/>
                    </a:lnTo>
                    <a:lnTo>
                      <a:pt x="3100" y="2754"/>
                    </a:lnTo>
                    <a:lnTo>
                      <a:pt x="3040" y="2830"/>
                    </a:lnTo>
                    <a:lnTo>
                      <a:pt x="2975" y="2904"/>
                    </a:lnTo>
                    <a:lnTo>
                      <a:pt x="2905" y="2973"/>
                    </a:lnTo>
                    <a:lnTo>
                      <a:pt x="2832" y="3038"/>
                    </a:lnTo>
                    <a:lnTo>
                      <a:pt x="2756" y="3099"/>
                    </a:lnTo>
                    <a:lnTo>
                      <a:pt x="2675" y="3156"/>
                    </a:lnTo>
                    <a:lnTo>
                      <a:pt x="2591" y="3207"/>
                    </a:lnTo>
                    <a:lnTo>
                      <a:pt x="2505" y="3255"/>
                    </a:lnTo>
                    <a:lnTo>
                      <a:pt x="2415" y="3297"/>
                    </a:lnTo>
                    <a:lnTo>
                      <a:pt x="2323" y="3335"/>
                    </a:lnTo>
                    <a:lnTo>
                      <a:pt x="2229" y="3367"/>
                    </a:lnTo>
                    <a:lnTo>
                      <a:pt x="2131" y="3393"/>
                    </a:lnTo>
                    <a:lnTo>
                      <a:pt x="2032" y="3414"/>
                    </a:lnTo>
                    <a:lnTo>
                      <a:pt x="1930" y="3430"/>
                    </a:lnTo>
                    <a:lnTo>
                      <a:pt x="1828" y="3440"/>
                    </a:lnTo>
                    <a:lnTo>
                      <a:pt x="1722" y="3443"/>
                    </a:lnTo>
                    <a:lnTo>
                      <a:pt x="1617" y="3440"/>
                    </a:lnTo>
                    <a:lnTo>
                      <a:pt x="1514" y="3430"/>
                    </a:lnTo>
                    <a:lnTo>
                      <a:pt x="1413" y="3414"/>
                    </a:lnTo>
                    <a:lnTo>
                      <a:pt x="1313" y="3393"/>
                    </a:lnTo>
                    <a:lnTo>
                      <a:pt x="1216" y="3367"/>
                    </a:lnTo>
                    <a:lnTo>
                      <a:pt x="1122" y="3335"/>
                    </a:lnTo>
                    <a:lnTo>
                      <a:pt x="1030" y="3297"/>
                    </a:lnTo>
                    <a:lnTo>
                      <a:pt x="939" y="3255"/>
                    </a:lnTo>
                    <a:lnTo>
                      <a:pt x="853" y="3207"/>
                    </a:lnTo>
                    <a:lnTo>
                      <a:pt x="770" y="3156"/>
                    </a:lnTo>
                    <a:lnTo>
                      <a:pt x="689" y="3099"/>
                    </a:lnTo>
                    <a:lnTo>
                      <a:pt x="613" y="3038"/>
                    </a:lnTo>
                    <a:lnTo>
                      <a:pt x="539" y="2973"/>
                    </a:lnTo>
                    <a:lnTo>
                      <a:pt x="470" y="2904"/>
                    </a:lnTo>
                    <a:lnTo>
                      <a:pt x="405" y="2830"/>
                    </a:lnTo>
                    <a:lnTo>
                      <a:pt x="344" y="2754"/>
                    </a:lnTo>
                    <a:lnTo>
                      <a:pt x="287" y="2673"/>
                    </a:lnTo>
                    <a:lnTo>
                      <a:pt x="236" y="2591"/>
                    </a:lnTo>
                    <a:lnTo>
                      <a:pt x="187" y="2504"/>
                    </a:lnTo>
                    <a:lnTo>
                      <a:pt x="146" y="2414"/>
                    </a:lnTo>
                    <a:lnTo>
                      <a:pt x="108" y="2322"/>
                    </a:lnTo>
                    <a:lnTo>
                      <a:pt x="75" y="2227"/>
                    </a:lnTo>
                    <a:lnTo>
                      <a:pt x="49" y="2130"/>
                    </a:lnTo>
                    <a:lnTo>
                      <a:pt x="28" y="2031"/>
                    </a:lnTo>
                    <a:lnTo>
                      <a:pt x="13" y="1929"/>
                    </a:lnTo>
                    <a:lnTo>
                      <a:pt x="3" y="1827"/>
                    </a:lnTo>
                    <a:lnTo>
                      <a:pt x="0" y="1722"/>
                    </a:lnTo>
                    <a:lnTo>
                      <a:pt x="3" y="1616"/>
                    </a:lnTo>
                    <a:lnTo>
                      <a:pt x="13" y="1514"/>
                    </a:lnTo>
                    <a:lnTo>
                      <a:pt x="28" y="1412"/>
                    </a:lnTo>
                    <a:lnTo>
                      <a:pt x="49" y="1313"/>
                    </a:lnTo>
                    <a:lnTo>
                      <a:pt x="75" y="1215"/>
                    </a:lnTo>
                    <a:lnTo>
                      <a:pt x="108" y="1121"/>
                    </a:lnTo>
                    <a:lnTo>
                      <a:pt x="146" y="1029"/>
                    </a:lnTo>
                    <a:lnTo>
                      <a:pt x="187" y="939"/>
                    </a:lnTo>
                    <a:lnTo>
                      <a:pt x="236" y="853"/>
                    </a:lnTo>
                    <a:lnTo>
                      <a:pt x="287" y="769"/>
                    </a:lnTo>
                    <a:lnTo>
                      <a:pt x="344" y="689"/>
                    </a:lnTo>
                    <a:lnTo>
                      <a:pt x="405" y="612"/>
                    </a:lnTo>
                    <a:lnTo>
                      <a:pt x="470" y="539"/>
                    </a:lnTo>
                    <a:lnTo>
                      <a:pt x="539" y="470"/>
                    </a:lnTo>
                    <a:lnTo>
                      <a:pt x="613" y="405"/>
                    </a:lnTo>
                    <a:lnTo>
                      <a:pt x="689" y="344"/>
                    </a:lnTo>
                    <a:lnTo>
                      <a:pt x="770" y="288"/>
                    </a:lnTo>
                    <a:lnTo>
                      <a:pt x="853" y="236"/>
                    </a:lnTo>
                    <a:lnTo>
                      <a:pt x="939" y="187"/>
                    </a:lnTo>
                    <a:lnTo>
                      <a:pt x="1030" y="146"/>
                    </a:lnTo>
                    <a:lnTo>
                      <a:pt x="1122" y="108"/>
                    </a:lnTo>
                    <a:lnTo>
                      <a:pt x="1216" y="76"/>
                    </a:lnTo>
                    <a:lnTo>
                      <a:pt x="1313" y="49"/>
                    </a:lnTo>
                    <a:lnTo>
                      <a:pt x="1413" y="28"/>
                    </a:lnTo>
                    <a:lnTo>
                      <a:pt x="1514" y="13"/>
                    </a:lnTo>
                    <a:lnTo>
                      <a:pt x="1617" y="3"/>
                    </a:lnTo>
                    <a:lnTo>
                      <a:pt x="1722" y="0"/>
                    </a:lnTo>
                    <a:close/>
                  </a:path>
                </a:pathLst>
              </a:custGeom>
              <a:solidFill>
                <a:srgbClr val="6FA8DC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23" name="Google Shape;123;p17"/>
              <p:cNvSpPr/>
              <p:nvPr/>
            </p:nvSpPr>
            <p:spPr>
              <a:xfrm>
                <a:off x="3748278" y="2562810"/>
                <a:ext cx="790956" cy="691743"/>
              </a:xfrm>
              <a:custGeom>
                <a:avLst/>
                <a:gdLst/>
                <a:ahLst/>
                <a:cxnLst/>
                <a:rect l="l" t="t" r="r" b="b"/>
                <a:pathLst>
                  <a:path w="1723" h="1506" extrusionOk="0">
                    <a:moveTo>
                      <a:pt x="1195" y="0"/>
                    </a:moveTo>
                    <a:lnTo>
                      <a:pt x="1238" y="3"/>
                    </a:lnTo>
                    <a:lnTo>
                      <a:pt x="1279" y="11"/>
                    </a:lnTo>
                    <a:lnTo>
                      <a:pt x="1318" y="24"/>
                    </a:lnTo>
                    <a:lnTo>
                      <a:pt x="1355" y="41"/>
                    </a:lnTo>
                    <a:lnTo>
                      <a:pt x="1390" y="63"/>
                    </a:lnTo>
                    <a:lnTo>
                      <a:pt x="1422" y="89"/>
                    </a:lnTo>
                    <a:lnTo>
                      <a:pt x="1452" y="119"/>
                    </a:lnTo>
                    <a:lnTo>
                      <a:pt x="1452" y="119"/>
                    </a:lnTo>
                    <a:lnTo>
                      <a:pt x="1473" y="117"/>
                    </a:lnTo>
                    <a:lnTo>
                      <a:pt x="1497" y="111"/>
                    </a:lnTo>
                    <a:lnTo>
                      <a:pt x="1523" y="104"/>
                    </a:lnTo>
                    <a:lnTo>
                      <a:pt x="1551" y="95"/>
                    </a:lnTo>
                    <a:lnTo>
                      <a:pt x="1579" y="83"/>
                    </a:lnTo>
                    <a:lnTo>
                      <a:pt x="1607" y="71"/>
                    </a:lnTo>
                    <a:lnTo>
                      <a:pt x="1632" y="59"/>
                    </a:lnTo>
                    <a:lnTo>
                      <a:pt x="1655" y="46"/>
                    </a:lnTo>
                    <a:lnTo>
                      <a:pt x="1674" y="34"/>
                    </a:lnTo>
                    <a:lnTo>
                      <a:pt x="1665" y="61"/>
                    </a:lnTo>
                    <a:lnTo>
                      <a:pt x="1653" y="88"/>
                    </a:lnTo>
                    <a:lnTo>
                      <a:pt x="1638" y="117"/>
                    </a:lnTo>
                    <a:lnTo>
                      <a:pt x="1621" y="143"/>
                    </a:lnTo>
                    <a:lnTo>
                      <a:pt x="1602" y="169"/>
                    </a:lnTo>
                    <a:lnTo>
                      <a:pt x="1583" y="192"/>
                    </a:lnTo>
                    <a:lnTo>
                      <a:pt x="1563" y="213"/>
                    </a:lnTo>
                    <a:lnTo>
                      <a:pt x="1544" y="230"/>
                    </a:lnTo>
                    <a:lnTo>
                      <a:pt x="1525" y="242"/>
                    </a:lnTo>
                    <a:lnTo>
                      <a:pt x="1556" y="237"/>
                    </a:lnTo>
                    <a:lnTo>
                      <a:pt x="1587" y="231"/>
                    </a:lnTo>
                    <a:lnTo>
                      <a:pt x="1616" y="223"/>
                    </a:lnTo>
                    <a:lnTo>
                      <a:pt x="1643" y="215"/>
                    </a:lnTo>
                    <a:lnTo>
                      <a:pt x="1668" y="205"/>
                    </a:lnTo>
                    <a:lnTo>
                      <a:pt x="1690" y="197"/>
                    </a:lnTo>
                    <a:lnTo>
                      <a:pt x="1709" y="189"/>
                    </a:lnTo>
                    <a:lnTo>
                      <a:pt x="1723" y="181"/>
                    </a:lnTo>
                    <a:lnTo>
                      <a:pt x="1696" y="224"/>
                    </a:lnTo>
                    <a:lnTo>
                      <a:pt x="1667" y="263"/>
                    </a:lnTo>
                    <a:lnTo>
                      <a:pt x="1637" y="299"/>
                    </a:lnTo>
                    <a:lnTo>
                      <a:pt x="1607" y="329"/>
                    </a:lnTo>
                    <a:lnTo>
                      <a:pt x="1577" y="355"/>
                    </a:lnTo>
                    <a:lnTo>
                      <a:pt x="1550" y="377"/>
                    </a:lnTo>
                    <a:lnTo>
                      <a:pt x="1550" y="382"/>
                    </a:lnTo>
                    <a:lnTo>
                      <a:pt x="1550" y="385"/>
                    </a:lnTo>
                    <a:lnTo>
                      <a:pt x="1550" y="388"/>
                    </a:lnTo>
                    <a:lnTo>
                      <a:pt x="1550" y="390"/>
                    </a:lnTo>
                    <a:lnTo>
                      <a:pt x="1551" y="473"/>
                    </a:lnTo>
                    <a:lnTo>
                      <a:pt x="1546" y="555"/>
                    </a:lnTo>
                    <a:lnTo>
                      <a:pt x="1534" y="635"/>
                    </a:lnTo>
                    <a:lnTo>
                      <a:pt x="1519" y="712"/>
                    </a:lnTo>
                    <a:lnTo>
                      <a:pt x="1498" y="787"/>
                    </a:lnTo>
                    <a:lnTo>
                      <a:pt x="1473" y="861"/>
                    </a:lnTo>
                    <a:lnTo>
                      <a:pt x="1442" y="931"/>
                    </a:lnTo>
                    <a:lnTo>
                      <a:pt x="1407" y="998"/>
                    </a:lnTo>
                    <a:lnTo>
                      <a:pt x="1368" y="1062"/>
                    </a:lnTo>
                    <a:lnTo>
                      <a:pt x="1324" y="1122"/>
                    </a:lnTo>
                    <a:lnTo>
                      <a:pt x="1277" y="1180"/>
                    </a:lnTo>
                    <a:lnTo>
                      <a:pt x="1226" y="1232"/>
                    </a:lnTo>
                    <a:lnTo>
                      <a:pt x="1172" y="1281"/>
                    </a:lnTo>
                    <a:lnTo>
                      <a:pt x="1114" y="1326"/>
                    </a:lnTo>
                    <a:lnTo>
                      <a:pt x="1054" y="1367"/>
                    </a:lnTo>
                    <a:lnTo>
                      <a:pt x="990" y="1403"/>
                    </a:lnTo>
                    <a:lnTo>
                      <a:pt x="923" y="1433"/>
                    </a:lnTo>
                    <a:lnTo>
                      <a:pt x="854" y="1459"/>
                    </a:lnTo>
                    <a:lnTo>
                      <a:pt x="782" y="1479"/>
                    </a:lnTo>
                    <a:lnTo>
                      <a:pt x="709" y="1494"/>
                    </a:lnTo>
                    <a:lnTo>
                      <a:pt x="634" y="1503"/>
                    </a:lnTo>
                    <a:lnTo>
                      <a:pt x="556" y="1506"/>
                    </a:lnTo>
                    <a:lnTo>
                      <a:pt x="481" y="1503"/>
                    </a:lnTo>
                    <a:lnTo>
                      <a:pt x="407" y="1495"/>
                    </a:lnTo>
                    <a:lnTo>
                      <a:pt x="334" y="1481"/>
                    </a:lnTo>
                    <a:lnTo>
                      <a:pt x="264" y="1463"/>
                    </a:lnTo>
                    <a:lnTo>
                      <a:pt x="195" y="1438"/>
                    </a:lnTo>
                    <a:lnTo>
                      <a:pt x="128" y="1409"/>
                    </a:lnTo>
                    <a:lnTo>
                      <a:pt x="63" y="1376"/>
                    </a:lnTo>
                    <a:lnTo>
                      <a:pt x="0" y="1337"/>
                    </a:lnTo>
                    <a:lnTo>
                      <a:pt x="54" y="1344"/>
                    </a:lnTo>
                    <a:lnTo>
                      <a:pt x="108" y="1345"/>
                    </a:lnTo>
                    <a:lnTo>
                      <a:pt x="158" y="1341"/>
                    </a:lnTo>
                    <a:lnTo>
                      <a:pt x="206" y="1334"/>
                    </a:lnTo>
                    <a:lnTo>
                      <a:pt x="252" y="1322"/>
                    </a:lnTo>
                    <a:lnTo>
                      <a:pt x="295" y="1308"/>
                    </a:lnTo>
                    <a:lnTo>
                      <a:pt x="334" y="1292"/>
                    </a:lnTo>
                    <a:lnTo>
                      <a:pt x="371" y="1273"/>
                    </a:lnTo>
                    <a:lnTo>
                      <a:pt x="403" y="1254"/>
                    </a:lnTo>
                    <a:lnTo>
                      <a:pt x="431" y="1234"/>
                    </a:lnTo>
                    <a:lnTo>
                      <a:pt x="457" y="1214"/>
                    </a:lnTo>
                    <a:lnTo>
                      <a:pt x="476" y="1196"/>
                    </a:lnTo>
                    <a:lnTo>
                      <a:pt x="492" y="1179"/>
                    </a:lnTo>
                    <a:lnTo>
                      <a:pt x="452" y="1176"/>
                    </a:lnTo>
                    <a:lnTo>
                      <a:pt x="414" y="1167"/>
                    </a:lnTo>
                    <a:lnTo>
                      <a:pt x="377" y="1154"/>
                    </a:lnTo>
                    <a:lnTo>
                      <a:pt x="341" y="1136"/>
                    </a:lnTo>
                    <a:lnTo>
                      <a:pt x="308" y="1115"/>
                    </a:lnTo>
                    <a:lnTo>
                      <a:pt x="277" y="1091"/>
                    </a:lnTo>
                    <a:lnTo>
                      <a:pt x="250" y="1065"/>
                    </a:lnTo>
                    <a:lnTo>
                      <a:pt x="226" y="1037"/>
                    </a:lnTo>
                    <a:lnTo>
                      <a:pt x="206" y="1007"/>
                    </a:lnTo>
                    <a:lnTo>
                      <a:pt x="191" y="977"/>
                    </a:lnTo>
                    <a:lnTo>
                      <a:pt x="180" y="948"/>
                    </a:lnTo>
                    <a:lnTo>
                      <a:pt x="175" y="919"/>
                    </a:lnTo>
                    <a:lnTo>
                      <a:pt x="191" y="921"/>
                    </a:lnTo>
                    <a:lnTo>
                      <a:pt x="210" y="923"/>
                    </a:lnTo>
                    <a:lnTo>
                      <a:pt x="233" y="925"/>
                    </a:lnTo>
                    <a:lnTo>
                      <a:pt x="257" y="923"/>
                    </a:lnTo>
                    <a:lnTo>
                      <a:pt x="281" y="921"/>
                    </a:lnTo>
                    <a:lnTo>
                      <a:pt x="303" y="916"/>
                    </a:lnTo>
                    <a:lnTo>
                      <a:pt x="323" y="907"/>
                    </a:lnTo>
                    <a:lnTo>
                      <a:pt x="279" y="892"/>
                    </a:lnTo>
                    <a:lnTo>
                      <a:pt x="239" y="873"/>
                    </a:lnTo>
                    <a:lnTo>
                      <a:pt x="204" y="852"/>
                    </a:lnTo>
                    <a:lnTo>
                      <a:pt x="173" y="828"/>
                    </a:lnTo>
                    <a:lnTo>
                      <a:pt x="146" y="802"/>
                    </a:lnTo>
                    <a:lnTo>
                      <a:pt x="122" y="775"/>
                    </a:lnTo>
                    <a:lnTo>
                      <a:pt x="104" y="747"/>
                    </a:lnTo>
                    <a:lnTo>
                      <a:pt x="87" y="716"/>
                    </a:lnTo>
                    <a:lnTo>
                      <a:pt x="74" y="686"/>
                    </a:lnTo>
                    <a:lnTo>
                      <a:pt x="64" y="654"/>
                    </a:lnTo>
                    <a:lnTo>
                      <a:pt x="56" y="623"/>
                    </a:lnTo>
                    <a:lnTo>
                      <a:pt x="51" y="593"/>
                    </a:lnTo>
                    <a:lnTo>
                      <a:pt x="49" y="562"/>
                    </a:lnTo>
                    <a:lnTo>
                      <a:pt x="48" y="533"/>
                    </a:lnTo>
                    <a:lnTo>
                      <a:pt x="64" y="547"/>
                    </a:lnTo>
                    <a:lnTo>
                      <a:pt x="83" y="557"/>
                    </a:lnTo>
                    <a:lnTo>
                      <a:pt x="103" y="564"/>
                    </a:lnTo>
                    <a:lnTo>
                      <a:pt x="124" y="571"/>
                    </a:lnTo>
                    <a:lnTo>
                      <a:pt x="146" y="575"/>
                    </a:lnTo>
                    <a:lnTo>
                      <a:pt x="166" y="577"/>
                    </a:lnTo>
                    <a:lnTo>
                      <a:pt x="186" y="577"/>
                    </a:lnTo>
                    <a:lnTo>
                      <a:pt x="203" y="577"/>
                    </a:lnTo>
                    <a:lnTo>
                      <a:pt x="176" y="555"/>
                    </a:lnTo>
                    <a:lnTo>
                      <a:pt x="150" y="530"/>
                    </a:lnTo>
                    <a:lnTo>
                      <a:pt x="126" y="500"/>
                    </a:lnTo>
                    <a:lnTo>
                      <a:pt x="104" y="466"/>
                    </a:lnTo>
                    <a:lnTo>
                      <a:pt x="85" y="429"/>
                    </a:lnTo>
                    <a:lnTo>
                      <a:pt x="70" y="390"/>
                    </a:lnTo>
                    <a:lnTo>
                      <a:pt x="59" y="348"/>
                    </a:lnTo>
                    <a:lnTo>
                      <a:pt x="51" y="304"/>
                    </a:lnTo>
                    <a:lnTo>
                      <a:pt x="48" y="258"/>
                    </a:lnTo>
                    <a:lnTo>
                      <a:pt x="51" y="212"/>
                    </a:lnTo>
                    <a:lnTo>
                      <a:pt x="60" y="165"/>
                    </a:lnTo>
                    <a:lnTo>
                      <a:pt x="74" y="118"/>
                    </a:lnTo>
                    <a:lnTo>
                      <a:pt x="96" y="71"/>
                    </a:lnTo>
                    <a:lnTo>
                      <a:pt x="135" y="123"/>
                    </a:lnTo>
                    <a:lnTo>
                      <a:pt x="179" y="170"/>
                    </a:lnTo>
                    <a:lnTo>
                      <a:pt x="225" y="215"/>
                    </a:lnTo>
                    <a:lnTo>
                      <a:pt x="275" y="256"/>
                    </a:lnTo>
                    <a:lnTo>
                      <a:pt x="328" y="294"/>
                    </a:lnTo>
                    <a:lnTo>
                      <a:pt x="382" y="328"/>
                    </a:lnTo>
                    <a:lnTo>
                      <a:pt x="438" y="359"/>
                    </a:lnTo>
                    <a:lnTo>
                      <a:pt x="495" y="387"/>
                    </a:lnTo>
                    <a:lnTo>
                      <a:pt x="554" y="410"/>
                    </a:lnTo>
                    <a:lnTo>
                      <a:pt x="614" y="429"/>
                    </a:lnTo>
                    <a:lnTo>
                      <a:pt x="673" y="445"/>
                    </a:lnTo>
                    <a:lnTo>
                      <a:pt x="732" y="457"/>
                    </a:lnTo>
                    <a:lnTo>
                      <a:pt x="791" y="464"/>
                    </a:lnTo>
                    <a:lnTo>
                      <a:pt x="848" y="468"/>
                    </a:lnTo>
                    <a:lnTo>
                      <a:pt x="848" y="468"/>
                    </a:lnTo>
                    <a:lnTo>
                      <a:pt x="842" y="426"/>
                    </a:lnTo>
                    <a:lnTo>
                      <a:pt x="840" y="382"/>
                    </a:lnTo>
                    <a:lnTo>
                      <a:pt x="842" y="335"/>
                    </a:lnTo>
                    <a:lnTo>
                      <a:pt x="850" y="289"/>
                    </a:lnTo>
                    <a:lnTo>
                      <a:pt x="863" y="244"/>
                    </a:lnTo>
                    <a:lnTo>
                      <a:pt x="881" y="203"/>
                    </a:lnTo>
                    <a:lnTo>
                      <a:pt x="903" y="165"/>
                    </a:lnTo>
                    <a:lnTo>
                      <a:pt x="929" y="129"/>
                    </a:lnTo>
                    <a:lnTo>
                      <a:pt x="959" y="97"/>
                    </a:lnTo>
                    <a:lnTo>
                      <a:pt x="992" y="69"/>
                    </a:lnTo>
                    <a:lnTo>
                      <a:pt x="1027" y="45"/>
                    </a:lnTo>
                    <a:lnTo>
                      <a:pt x="1066" y="26"/>
                    </a:lnTo>
                    <a:lnTo>
                      <a:pt x="1107" y="12"/>
                    </a:lnTo>
                    <a:lnTo>
                      <a:pt x="1150" y="3"/>
                    </a:lnTo>
                    <a:lnTo>
                      <a:pt x="1195" y="0"/>
                    </a:lnTo>
                    <a:close/>
                  </a:path>
                </a:pathLst>
              </a:custGeom>
              <a:solidFill>
                <a:srgbClr val="6FA8DC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124" name="Google Shape;124;p17"/>
            <p:cNvGrpSpPr/>
            <p:nvPr/>
          </p:nvGrpSpPr>
          <p:grpSpPr>
            <a:xfrm>
              <a:off x="5364576" y="2117725"/>
              <a:ext cx="1581910" cy="1581912"/>
              <a:chOff x="5364576" y="2117725"/>
              <a:chExt cx="1581910" cy="1581912"/>
            </a:xfrm>
          </p:grpSpPr>
          <p:sp>
            <p:nvSpPr>
              <p:cNvPr id="125" name="Google Shape;125;p17"/>
              <p:cNvSpPr/>
              <p:nvPr/>
            </p:nvSpPr>
            <p:spPr>
              <a:xfrm>
                <a:off x="5846763" y="2609437"/>
                <a:ext cx="617537" cy="598488"/>
              </a:xfrm>
              <a:custGeom>
                <a:avLst/>
                <a:gdLst/>
                <a:ahLst/>
                <a:cxnLst/>
                <a:rect l="l" t="t" r="r" b="b"/>
                <a:pathLst>
                  <a:path w="1557" h="1506" extrusionOk="0">
                    <a:moveTo>
                      <a:pt x="13" y="457"/>
                    </a:moveTo>
                    <a:lnTo>
                      <a:pt x="340" y="457"/>
                    </a:lnTo>
                    <a:lnTo>
                      <a:pt x="340" y="1506"/>
                    </a:lnTo>
                    <a:lnTo>
                      <a:pt x="13" y="1506"/>
                    </a:lnTo>
                    <a:lnTo>
                      <a:pt x="13" y="457"/>
                    </a:lnTo>
                    <a:close/>
                    <a:moveTo>
                      <a:pt x="1173" y="430"/>
                    </a:moveTo>
                    <a:lnTo>
                      <a:pt x="1221" y="433"/>
                    </a:lnTo>
                    <a:lnTo>
                      <a:pt x="1266" y="440"/>
                    </a:lnTo>
                    <a:lnTo>
                      <a:pt x="1308" y="452"/>
                    </a:lnTo>
                    <a:lnTo>
                      <a:pt x="1348" y="469"/>
                    </a:lnTo>
                    <a:lnTo>
                      <a:pt x="1384" y="490"/>
                    </a:lnTo>
                    <a:lnTo>
                      <a:pt x="1419" y="517"/>
                    </a:lnTo>
                    <a:lnTo>
                      <a:pt x="1451" y="548"/>
                    </a:lnTo>
                    <a:lnTo>
                      <a:pt x="1478" y="584"/>
                    </a:lnTo>
                    <a:lnTo>
                      <a:pt x="1502" y="625"/>
                    </a:lnTo>
                    <a:lnTo>
                      <a:pt x="1522" y="669"/>
                    </a:lnTo>
                    <a:lnTo>
                      <a:pt x="1537" y="716"/>
                    </a:lnTo>
                    <a:lnTo>
                      <a:pt x="1548" y="770"/>
                    </a:lnTo>
                    <a:lnTo>
                      <a:pt x="1554" y="826"/>
                    </a:lnTo>
                    <a:lnTo>
                      <a:pt x="1557" y="887"/>
                    </a:lnTo>
                    <a:lnTo>
                      <a:pt x="1557" y="1506"/>
                    </a:lnTo>
                    <a:lnTo>
                      <a:pt x="1221" y="1506"/>
                    </a:lnTo>
                    <a:lnTo>
                      <a:pt x="1221" y="922"/>
                    </a:lnTo>
                    <a:lnTo>
                      <a:pt x="1219" y="873"/>
                    </a:lnTo>
                    <a:lnTo>
                      <a:pt x="1213" y="831"/>
                    </a:lnTo>
                    <a:lnTo>
                      <a:pt x="1203" y="794"/>
                    </a:lnTo>
                    <a:lnTo>
                      <a:pt x="1189" y="763"/>
                    </a:lnTo>
                    <a:lnTo>
                      <a:pt x="1170" y="738"/>
                    </a:lnTo>
                    <a:lnTo>
                      <a:pt x="1148" y="718"/>
                    </a:lnTo>
                    <a:lnTo>
                      <a:pt x="1122" y="704"/>
                    </a:lnTo>
                    <a:lnTo>
                      <a:pt x="1092" y="696"/>
                    </a:lnTo>
                    <a:lnTo>
                      <a:pt x="1058" y="693"/>
                    </a:lnTo>
                    <a:lnTo>
                      <a:pt x="1023" y="696"/>
                    </a:lnTo>
                    <a:lnTo>
                      <a:pt x="990" y="703"/>
                    </a:lnTo>
                    <a:lnTo>
                      <a:pt x="963" y="716"/>
                    </a:lnTo>
                    <a:lnTo>
                      <a:pt x="938" y="735"/>
                    </a:lnTo>
                    <a:lnTo>
                      <a:pt x="917" y="758"/>
                    </a:lnTo>
                    <a:lnTo>
                      <a:pt x="900" y="787"/>
                    </a:lnTo>
                    <a:lnTo>
                      <a:pt x="886" y="820"/>
                    </a:lnTo>
                    <a:lnTo>
                      <a:pt x="881" y="834"/>
                    </a:lnTo>
                    <a:lnTo>
                      <a:pt x="877" y="851"/>
                    </a:lnTo>
                    <a:lnTo>
                      <a:pt x="874" y="874"/>
                    </a:lnTo>
                    <a:lnTo>
                      <a:pt x="874" y="901"/>
                    </a:lnTo>
                    <a:lnTo>
                      <a:pt x="874" y="1506"/>
                    </a:lnTo>
                    <a:lnTo>
                      <a:pt x="539" y="1506"/>
                    </a:lnTo>
                    <a:lnTo>
                      <a:pt x="539" y="793"/>
                    </a:lnTo>
                    <a:lnTo>
                      <a:pt x="539" y="718"/>
                    </a:lnTo>
                    <a:lnTo>
                      <a:pt x="537" y="649"/>
                    </a:lnTo>
                    <a:lnTo>
                      <a:pt x="537" y="589"/>
                    </a:lnTo>
                    <a:lnTo>
                      <a:pt x="536" y="537"/>
                    </a:lnTo>
                    <a:lnTo>
                      <a:pt x="534" y="493"/>
                    </a:lnTo>
                    <a:lnTo>
                      <a:pt x="532" y="457"/>
                    </a:lnTo>
                    <a:lnTo>
                      <a:pt x="818" y="457"/>
                    </a:lnTo>
                    <a:lnTo>
                      <a:pt x="839" y="598"/>
                    </a:lnTo>
                    <a:lnTo>
                      <a:pt x="869" y="559"/>
                    </a:lnTo>
                    <a:lnTo>
                      <a:pt x="902" y="526"/>
                    </a:lnTo>
                    <a:lnTo>
                      <a:pt x="938" y="496"/>
                    </a:lnTo>
                    <a:lnTo>
                      <a:pt x="978" y="473"/>
                    </a:lnTo>
                    <a:lnTo>
                      <a:pt x="1022" y="455"/>
                    </a:lnTo>
                    <a:lnTo>
                      <a:pt x="1069" y="441"/>
                    </a:lnTo>
                    <a:lnTo>
                      <a:pt x="1120" y="434"/>
                    </a:lnTo>
                    <a:lnTo>
                      <a:pt x="1173" y="430"/>
                    </a:lnTo>
                    <a:close/>
                    <a:moveTo>
                      <a:pt x="177" y="0"/>
                    </a:moveTo>
                    <a:lnTo>
                      <a:pt x="215" y="3"/>
                    </a:lnTo>
                    <a:lnTo>
                      <a:pt x="247" y="9"/>
                    </a:lnTo>
                    <a:lnTo>
                      <a:pt x="275" y="19"/>
                    </a:lnTo>
                    <a:lnTo>
                      <a:pt x="300" y="33"/>
                    </a:lnTo>
                    <a:lnTo>
                      <a:pt x="319" y="50"/>
                    </a:lnTo>
                    <a:lnTo>
                      <a:pt x="335" y="72"/>
                    </a:lnTo>
                    <a:lnTo>
                      <a:pt x="346" y="98"/>
                    </a:lnTo>
                    <a:lnTo>
                      <a:pt x="352" y="129"/>
                    </a:lnTo>
                    <a:lnTo>
                      <a:pt x="355" y="163"/>
                    </a:lnTo>
                    <a:lnTo>
                      <a:pt x="352" y="196"/>
                    </a:lnTo>
                    <a:lnTo>
                      <a:pt x="346" y="226"/>
                    </a:lnTo>
                    <a:lnTo>
                      <a:pt x="335" y="252"/>
                    </a:lnTo>
                    <a:lnTo>
                      <a:pt x="319" y="274"/>
                    </a:lnTo>
                    <a:lnTo>
                      <a:pt x="300" y="291"/>
                    </a:lnTo>
                    <a:lnTo>
                      <a:pt x="275" y="306"/>
                    </a:lnTo>
                    <a:lnTo>
                      <a:pt x="247" y="316"/>
                    </a:lnTo>
                    <a:lnTo>
                      <a:pt x="215" y="322"/>
                    </a:lnTo>
                    <a:lnTo>
                      <a:pt x="177" y="324"/>
                    </a:lnTo>
                    <a:lnTo>
                      <a:pt x="140" y="322"/>
                    </a:lnTo>
                    <a:lnTo>
                      <a:pt x="107" y="316"/>
                    </a:lnTo>
                    <a:lnTo>
                      <a:pt x="78" y="306"/>
                    </a:lnTo>
                    <a:lnTo>
                      <a:pt x="54" y="291"/>
                    </a:lnTo>
                    <a:lnTo>
                      <a:pt x="35" y="274"/>
                    </a:lnTo>
                    <a:lnTo>
                      <a:pt x="18" y="252"/>
                    </a:lnTo>
                    <a:lnTo>
                      <a:pt x="8" y="226"/>
                    </a:lnTo>
                    <a:lnTo>
                      <a:pt x="1" y="196"/>
                    </a:lnTo>
                    <a:lnTo>
                      <a:pt x="0" y="163"/>
                    </a:lnTo>
                    <a:lnTo>
                      <a:pt x="2" y="130"/>
                    </a:lnTo>
                    <a:lnTo>
                      <a:pt x="12" y="99"/>
                    </a:lnTo>
                    <a:lnTo>
                      <a:pt x="28" y="72"/>
                    </a:lnTo>
                    <a:lnTo>
                      <a:pt x="51" y="48"/>
                    </a:lnTo>
                    <a:lnTo>
                      <a:pt x="77" y="27"/>
                    </a:lnTo>
                    <a:lnTo>
                      <a:pt x="108" y="13"/>
                    </a:lnTo>
                    <a:lnTo>
                      <a:pt x="140" y="4"/>
                    </a:lnTo>
                    <a:lnTo>
                      <a:pt x="177" y="0"/>
                    </a:lnTo>
                    <a:close/>
                  </a:path>
                </a:pathLst>
              </a:custGeom>
              <a:solidFill>
                <a:srgbClr val="6FA8DC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26" name="Google Shape;126;p17"/>
              <p:cNvSpPr/>
              <p:nvPr/>
            </p:nvSpPr>
            <p:spPr>
              <a:xfrm>
                <a:off x="5364576" y="2117725"/>
                <a:ext cx="1581910" cy="1581912"/>
              </a:xfrm>
              <a:custGeom>
                <a:avLst/>
                <a:gdLst/>
                <a:ahLst/>
                <a:cxnLst/>
                <a:rect l="l" t="t" r="r" b="b"/>
                <a:pathLst>
                  <a:path w="3445" h="3443" extrusionOk="0">
                    <a:moveTo>
                      <a:pt x="1722" y="269"/>
                    </a:moveTo>
                    <a:lnTo>
                      <a:pt x="1622" y="272"/>
                    </a:lnTo>
                    <a:lnTo>
                      <a:pt x="1525" y="283"/>
                    </a:lnTo>
                    <a:lnTo>
                      <a:pt x="1430" y="298"/>
                    </a:lnTo>
                    <a:lnTo>
                      <a:pt x="1336" y="321"/>
                    </a:lnTo>
                    <a:lnTo>
                      <a:pt x="1245" y="350"/>
                    </a:lnTo>
                    <a:lnTo>
                      <a:pt x="1156" y="383"/>
                    </a:lnTo>
                    <a:lnTo>
                      <a:pt x="1071" y="423"/>
                    </a:lnTo>
                    <a:lnTo>
                      <a:pt x="989" y="468"/>
                    </a:lnTo>
                    <a:lnTo>
                      <a:pt x="910" y="517"/>
                    </a:lnTo>
                    <a:lnTo>
                      <a:pt x="835" y="572"/>
                    </a:lnTo>
                    <a:lnTo>
                      <a:pt x="762" y="631"/>
                    </a:lnTo>
                    <a:lnTo>
                      <a:pt x="694" y="695"/>
                    </a:lnTo>
                    <a:lnTo>
                      <a:pt x="632" y="762"/>
                    </a:lnTo>
                    <a:lnTo>
                      <a:pt x="572" y="834"/>
                    </a:lnTo>
                    <a:lnTo>
                      <a:pt x="517" y="910"/>
                    </a:lnTo>
                    <a:lnTo>
                      <a:pt x="467" y="988"/>
                    </a:lnTo>
                    <a:lnTo>
                      <a:pt x="423" y="1071"/>
                    </a:lnTo>
                    <a:lnTo>
                      <a:pt x="383" y="1157"/>
                    </a:lnTo>
                    <a:lnTo>
                      <a:pt x="350" y="1245"/>
                    </a:lnTo>
                    <a:lnTo>
                      <a:pt x="322" y="1336"/>
                    </a:lnTo>
                    <a:lnTo>
                      <a:pt x="298" y="1429"/>
                    </a:lnTo>
                    <a:lnTo>
                      <a:pt x="283" y="1524"/>
                    </a:lnTo>
                    <a:lnTo>
                      <a:pt x="272" y="1622"/>
                    </a:lnTo>
                    <a:lnTo>
                      <a:pt x="269" y="1722"/>
                    </a:lnTo>
                    <a:lnTo>
                      <a:pt x="272" y="1821"/>
                    </a:lnTo>
                    <a:lnTo>
                      <a:pt x="283" y="1919"/>
                    </a:lnTo>
                    <a:lnTo>
                      <a:pt x="298" y="2014"/>
                    </a:lnTo>
                    <a:lnTo>
                      <a:pt x="322" y="2107"/>
                    </a:lnTo>
                    <a:lnTo>
                      <a:pt x="350" y="2198"/>
                    </a:lnTo>
                    <a:lnTo>
                      <a:pt x="383" y="2287"/>
                    </a:lnTo>
                    <a:lnTo>
                      <a:pt x="423" y="2372"/>
                    </a:lnTo>
                    <a:lnTo>
                      <a:pt x="467" y="2455"/>
                    </a:lnTo>
                    <a:lnTo>
                      <a:pt x="517" y="2533"/>
                    </a:lnTo>
                    <a:lnTo>
                      <a:pt x="572" y="2608"/>
                    </a:lnTo>
                    <a:lnTo>
                      <a:pt x="632" y="2681"/>
                    </a:lnTo>
                    <a:lnTo>
                      <a:pt x="694" y="2749"/>
                    </a:lnTo>
                    <a:lnTo>
                      <a:pt x="762" y="2812"/>
                    </a:lnTo>
                    <a:lnTo>
                      <a:pt x="835" y="2871"/>
                    </a:lnTo>
                    <a:lnTo>
                      <a:pt x="910" y="2926"/>
                    </a:lnTo>
                    <a:lnTo>
                      <a:pt x="989" y="2976"/>
                    </a:lnTo>
                    <a:lnTo>
                      <a:pt x="1071" y="3020"/>
                    </a:lnTo>
                    <a:lnTo>
                      <a:pt x="1156" y="3060"/>
                    </a:lnTo>
                    <a:lnTo>
                      <a:pt x="1245" y="3093"/>
                    </a:lnTo>
                    <a:lnTo>
                      <a:pt x="1336" y="3121"/>
                    </a:lnTo>
                    <a:lnTo>
                      <a:pt x="1430" y="3144"/>
                    </a:lnTo>
                    <a:lnTo>
                      <a:pt x="1525" y="3160"/>
                    </a:lnTo>
                    <a:lnTo>
                      <a:pt x="1622" y="3171"/>
                    </a:lnTo>
                    <a:lnTo>
                      <a:pt x="1722" y="3174"/>
                    </a:lnTo>
                    <a:lnTo>
                      <a:pt x="1821" y="3171"/>
                    </a:lnTo>
                    <a:lnTo>
                      <a:pt x="1920" y="3160"/>
                    </a:lnTo>
                    <a:lnTo>
                      <a:pt x="2015" y="3144"/>
                    </a:lnTo>
                    <a:lnTo>
                      <a:pt x="2108" y="3121"/>
                    </a:lnTo>
                    <a:lnTo>
                      <a:pt x="2199" y="3093"/>
                    </a:lnTo>
                    <a:lnTo>
                      <a:pt x="2287" y="3060"/>
                    </a:lnTo>
                    <a:lnTo>
                      <a:pt x="2373" y="3020"/>
                    </a:lnTo>
                    <a:lnTo>
                      <a:pt x="2456" y="2976"/>
                    </a:lnTo>
                    <a:lnTo>
                      <a:pt x="2535" y="2926"/>
                    </a:lnTo>
                    <a:lnTo>
                      <a:pt x="2610" y="2871"/>
                    </a:lnTo>
                    <a:lnTo>
                      <a:pt x="2682" y="2812"/>
                    </a:lnTo>
                    <a:lnTo>
                      <a:pt x="2749" y="2749"/>
                    </a:lnTo>
                    <a:lnTo>
                      <a:pt x="2813" y="2681"/>
                    </a:lnTo>
                    <a:lnTo>
                      <a:pt x="2873" y="2608"/>
                    </a:lnTo>
                    <a:lnTo>
                      <a:pt x="2927" y="2533"/>
                    </a:lnTo>
                    <a:lnTo>
                      <a:pt x="2977" y="2455"/>
                    </a:lnTo>
                    <a:lnTo>
                      <a:pt x="3022" y="2372"/>
                    </a:lnTo>
                    <a:lnTo>
                      <a:pt x="3062" y="2287"/>
                    </a:lnTo>
                    <a:lnTo>
                      <a:pt x="3095" y="2198"/>
                    </a:lnTo>
                    <a:lnTo>
                      <a:pt x="3123" y="2107"/>
                    </a:lnTo>
                    <a:lnTo>
                      <a:pt x="3146" y="2014"/>
                    </a:lnTo>
                    <a:lnTo>
                      <a:pt x="3162" y="1919"/>
                    </a:lnTo>
                    <a:lnTo>
                      <a:pt x="3173" y="1821"/>
                    </a:lnTo>
                    <a:lnTo>
                      <a:pt x="3176" y="1722"/>
                    </a:lnTo>
                    <a:lnTo>
                      <a:pt x="3173" y="1622"/>
                    </a:lnTo>
                    <a:lnTo>
                      <a:pt x="3162" y="1524"/>
                    </a:lnTo>
                    <a:lnTo>
                      <a:pt x="3146" y="1429"/>
                    </a:lnTo>
                    <a:lnTo>
                      <a:pt x="3123" y="1336"/>
                    </a:lnTo>
                    <a:lnTo>
                      <a:pt x="3095" y="1245"/>
                    </a:lnTo>
                    <a:lnTo>
                      <a:pt x="3062" y="1157"/>
                    </a:lnTo>
                    <a:lnTo>
                      <a:pt x="3022" y="1071"/>
                    </a:lnTo>
                    <a:lnTo>
                      <a:pt x="2977" y="988"/>
                    </a:lnTo>
                    <a:lnTo>
                      <a:pt x="2927" y="910"/>
                    </a:lnTo>
                    <a:lnTo>
                      <a:pt x="2873" y="834"/>
                    </a:lnTo>
                    <a:lnTo>
                      <a:pt x="2813" y="762"/>
                    </a:lnTo>
                    <a:lnTo>
                      <a:pt x="2749" y="695"/>
                    </a:lnTo>
                    <a:lnTo>
                      <a:pt x="2682" y="631"/>
                    </a:lnTo>
                    <a:lnTo>
                      <a:pt x="2610" y="572"/>
                    </a:lnTo>
                    <a:lnTo>
                      <a:pt x="2535" y="517"/>
                    </a:lnTo>
                    <a:lnTo>
                      <a:pt x="2456" y="468"/>
                    </a:lnTo>
                    <a:lnTo>
                      <a:pt x="2373" y="423"/>
                    </a:lnTo>
                    <a:lnTo>
                      <a:pt x="2287" y="383"/>
                    </a:lnTo>
                    <a:lnTo>
                      <a:pt x="2199" y="350"/>
                    </a:lnTo>
                    <a:lnTo>
                      <a:pt x="2108" y="321"/>
                    </a:lnTo>
                    <a:lnTo>
                      <a:pt x="2015" y="298"/>
                    </a:lnTo>
                    <a:lnTo>
                      <a:pt x="1920" y="283"/>
                    </a:lnTo>
                    <a:lnTo>
                      <a:pt x="1821" y="272"/>
                    </a:lnTo>
                    <a:lnTo>
                      <a:pt x="1722" y="269"/>
                    </a:lnTo>
                    <a:close/>
                    <a:moveTo>
                      <a:pt x="1722" y="0"/>
                    </a:moveTo>
                    <a:lnTo>
                      <a:pt x="1828" y="3"/>
                    </a:lnTo>
                    <a:lnTo>
                      <a:pt x="1930" y="13"/>
                    </a:lnTo>
                    <a:lnTo>
                      <a:pt x="2032" y="28"/>
                    </a:lnTo>
                    <a:lnTo>
                      <a:pt x="2131" y="49"/>
                    </a:lnTo>
                    <a:lnTo>
                      <a:pt x="2229" y="76"/>
                    </a:lnTo>
                    <a:lnTo>
                      <a:pt x="2323" y="108"/>
                    </a:lnTo>
                    <a:lnTo>
                      <a:pt x="2415" y="146"/>
                    </a:lnTo>
                    <a:lnTo>
                      <a:pt x="2505" y="187"/>
                    </a:lnTo>
                    <a:lnTo>
                      <a:pt x="2591" y="236"/>
                    </a:lnTo>
                    <a:lnTo>
                      <a:pt x="2675" y="288"/>
                    </a:lnTo>
                    <a:lnTo>
                      <a:pt x="2756" y="344"/>
                    </a:lnTo>
                    <a:lnTo>
                      <a:pt x="2832" y="405"/>
                    </a:lnTo>
                    <a:lnTo>
                      <a:pt x="2905" y="470"/>
                    </a:lnTo>
                    <a:lnTo>
                      <a:pt x="2975" y="539"/>
                    </a:lnTo>
                    <a:lnTo>
                      <a:pt x="3040" y="612"/>
                    </a:lnTo>
                    <a:lnTo>
                      <a:pt x="3100" y="689"/>
                    </a:lnTo>
                    <a:lnTo>
                      <a:pt x="3157" y="769"/>
                    </a:lnTo>
                    <a:lnTo>
                      <a:pt x="3209" y="853"/>
                    </a:lnTo>
                    <a:lnTo>
                      <a:pt x="3257" y="939"/>
                    </a:lnTo>
                    <a:lnTo>
                      <a:pt x="3299" y="1029"/>
                    </a:lnTo>
                    <a:lnTo>
                      <a:pt x="3337" y="1121"/>
                    </a:lnTo>
                    <a:lnTo>
                      <a:pt x="3369" y="1215"/>
                    </a:lnTo>
                    <a:lnTo>
                      <a:pt x="3396" y="1313"/>
                    </a:lnTo>
                    <a:lnTo>
                      <a:pt x="3417" y="1412"/>
                    </a:lnTo>
                    <a:lnTo>
                      <a:pt x="3432" y="1514"/>
                    </a:lnTo>
                    <a:lnTo>
                      <a:pt x="3442" y="1616"/>
                    </a:lnTo>
                    <a:lnTo>
                      <a:pt x="3445" y="1722"/>
                    </a:lnTo>
                    <a:lnTo>
                      <a:pt x="3442" y="1827"/>
                    </a:lnTo>
                    <a:lnTo>
                      <a:pt x="3432" y="1929"/>
                    </a:lnTo>
                    <a:lnTo>
                      <a:pt x="3417" y="2031"/>
                    </a:lnTo>
                    <a:lnTo>
                      <a:pt x="3396" y="2130"/>
                    </a:lnTo>
                    <a:lnTo>
                      <a:pt x="3369" y="2227"/>
                    </a:lnTo>
                    <a:lnTo>
                      <a:pt x="3337" y="2322"/>
                    </a:lnTo>
                    <a:lnTo>
                      <a:pt x="3299" y="2414"/>
                    </a:lnTo>
                    <a:lnTo>
                      <a:pt x="3257" y="2504"/>
                    </a:lnTo>
                    <a:lnTo>
                      <a:pt x="3209" y="2591"/>
                    </a:lnTo>
                    <a:lnTo>
                      <a:pt x="3157" y="2673"/>
                    </a:lnTo>
                    <a:lnTo>
                      <a:pt x="3100" y="2754"/>
                    </a:lnTo>
                    <a:lnTo>
                      <a:pt x="3040" y="2830"/>
                    </a:lnTo>
                    <a:lnTo>
                      <a:pt x="2975" y="2904"/>
                    </a:lnTo>
                    <a:lnTo>
                      <a:pt x="2905" y="2973"/>
                    </a:lnTo>
                    <a:lnTo>
                      <a:pt x="2832" y="3038"/>
                    </a:lnTo>
                    <a:lnTo>
                      <a:pt x="2756" y="3099"/>
                    </a:lnTo>
                    <a:lnTo>
                      <a:pt x="2675" y="3156"/>
                    </a:lnTo>
                    <a:lnTo>
                      <a:pt x="2591" y="3207"/>
                    </a:lnTo>
                    <a:lnTo>
                      <a:pt x="2505" y="3255"/>
                    </a:lnTo>
                    <a:lnTo>
                      <a:pt x="2415" y="3297"/>
                    </a:lnTo>
                    <a:lnTo>
                      <a:pt x="2323" y="3335"/>
                    </a:lnTo>
                    <a:lnTo>
                      <a:pt x="2229" y="3367"/>
                    </a:lnTo>
                    <a:lnTo>
                      <a:pt x="2131" y="3393"/>
                    </a:lnTo>
                    <a:lnTo>
                      <a:pt x="2032" y="3414"/>
                    </a:lnTo>
                    <a:lnTo>
                      <a:pt x="1930" y="3430"/>
                    </a:lnTo>
                    <a:lnTo>
                      <a:pt x="1828" y="3440"/>
                    </a:lnTo>
                    <a:lnTo>
                      <a:pt x="1722" y="3443"/>
                    </a:lnTo>
                    <a:lnTo>
                      <a:pt x="1617" y="3440"/>
                    </a:lnTo>
                    <a:lnTo>
                      <a:pt x="1514" y="3430"/>
                    </a:lnTo>
                    <a:lnTo>
                      <a:pt x="1413" y="3414"/>
                    </a:lnTo>
                    <a:lnTo>
                      <a:pt x="1313" y="3393"/>
                    </a:lnTo>
                    <a:lnTo>
                      <a:pt x="1216" y="3367"/>
                    </a:lnTo>
                    <a:lnTo>
                      <a:pt x="1122" y="3335"/>
                    </a:lnTo>
                    <a:lnTo>
                      <a:pt x="1030" y="3297"/>
                    </a:lnTo>
                    <a:lnTo>
                      <a:pt x="939" y="3255"/>
                    </a:lnTo>
                    <a:lnTo>
                      <a:pt x="853" y="3207"/>
                    </a:lnTo>
                    <a:lnTo>
                      <a:pt x="770" y="3156"/>
                    </a:lnTo>
                    <a:lnTo>
                      <a:pt x="689" y="3099"/>
                    </a:lnTo>
                    <a:lnTo>
                      <a:pt x="613" y="3038"/>
                    </a:lnTo>
                    <a:lnTo>
                      <a:pt x="539" y="2973"/>
                    </a:lnTo>
                    <a:lnTo>
                      <a:pt x="470" y="2904"/>
                    </a:lnTo>
                    <a:lnTo>
                      <a:pt x="405" y="2830"/>
                    </a:lnTo>
                    <a:lnTo>
                      <a:pt x="344" y="2754"/>
                    </a:lnTo>
                    <a:lnTo>
                      <a:pt x="287" y="2673"/>
                    </a:lnTo>
                    <a:lnTo>
                      <a:pt x="236" y="2591"/>
                    </a:lnTo>
                    <a:lnTo>
                      <a:pt x="187" y="2504"/>
                    </a:lnTo>
                    <a:lnTo>
                      <a:pt x="146" y="2414"/>
                    </a:lnTo>
                    <a:lnTo>
                      <a:pt x="108" y="2322"/>
                    </a:lnTo>
                    <a:lnTo>
                      <a:pt x="75" y="2227"/>
                    </a:lnTo>
                    <a:lnTo>
                      <a:pt x="49" y="2130"/>
                    </a:lnTo>
                    <a:lnTo>
                      <a:pt x="28" y="2031"/>
                    </a:lnTo>
                    <a:lnTo>
                      <a:pt x="13" y="1929"/>
                    </a:lnTo>
                    <a:lnTo>
                      <a:pt x="3" y="1827"/>
                    </a:lnTo>
                    <a:lnTo>
                      <a:pt x="0" y="1722"/>
                    </a:lnTo>
                    <a:lnTo>
                      <a:pt x="3" y="1616"/>
                    </a:lnTo>
                    <a:lnTo>
                      <a:pt x="13" y="1514"/>
                    </a:lnTo>
                    <a:lnTo>
                      <a:pt x="28" y="1412"/>
                    </a:lnTo>
                    <a:lnTo>
                      <a:pt x="49" y="1313"/>
                    </a:lnTo>
                    <a:lnTo>
                      <a:pt x="75" y="1215"/>
                    </a:lnTo>
                    <a:lnTo>
                      <a:pt x="108" y="1121"/>
                    </a:lnTo>
                    <a:lnTo>
                      <a:pt x="146" y="1029"/>
                    </a:lnTo>
                    <a:lnTo>
                      <a:pt x="187" y="939"/>
                    </a:lnTo>
                    <a:lnTo>
                      <a:pt x="236" y="853"/>
                    </a:lnTo>
                    <a:lnTo>
                      <a:pt x="287" y="769"/>
                    </a:lnTo>
                    <a:lnTo>
                      <a:pt x="344" y="689"/>
                    </a:lnTo>
                    <a:lnTo>
                      <a:pt x="405" y="612"/>
                    </a:lnTo>
                    <a:lnTo>
                      <a:pt x="470" y="539"/>
                    </a:lnTo>
                    <a:lnTo>
                      <a:pt x="539" y="470"/>
                    </a:lnTo>
                    <a:lnTo>
                      <a:pt x="613" y="405"/>
                    </a:lnTo>
                    <a:lnTo>
                      <a:pt x="689" y="344"/>
                    </a:lnTo>
                    <a:lnTo>
                      <a:pt x="770" y="288"/>
                    </a:lnTo>
                    <a:lnTo>
                      <a:pt x="853" y="236"/>
                    </a:lnTo>
                    <a:lnTo>
                      <a:pt x="939" y="187"/>
                    </a:lnTo>
                    <a:lnTo>
                      <a:pt x="1030" y="146"/>
                    </a:lnTo>
                    <a:lnTo>
                      <a:pt x="1122" y="108"/>
                    </a:lnTo>
                    <a:lnTo>
                      <a:pt x="1216" y="76"/>
                    </a:lnTo>
                    <a:lnTo>
                      <a:pt x="1313" y="49"/>
                    </a:lnTo>
                    <a:lnTo>
                      <a:pt x="1413" y="28"/>
                    </a:lnTo>
                    <a:lnTo>
                      <a:pt x="1514" y="13"/>
                    </a:lnTo>
                    <a:lnTo>
                      <a:pt x="1617" y="3"/>
                    </a:lnTo>
                    <a:lnTo>
                      <a:pt x="1722" y="0"/>
                    </a:lnTo>
                    <a:close/>
                  </a:path>
                </a:pathLst>
              </a:custGeom>
              <a:solidFill>
                <a:srgbClr val="6FA8DC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sp>
        <p:nvSpPr>
          <p:cNvPr id="127" name="Google Shape;127;p17"/>
          <p:cNvSpPr txBox="1"/>
          <p:nvPr/>
        </p:nvSpPr>
        <p:spPr>
          <a:xfrm>
            <a:off x="4749964" y="2643438"/>
            <a:ext cx="1311600" cy="1415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D8D8D8"/>
                </a:solidFill>
                <a:latin typeface="Roboto"/>
                <a:ea typeface="Roboto"/>
                <a:cs typeface="Roboto"/>
                <a:sym typeface="Roboto"/>
              </a:rPr>
              <a:t>Cameron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D8D8D8"/>
                </a:solidFill>
                <a:latin typeface="Roboto"/>
                <a:ea typeface="Roboto"/>
                <a:cs typeface="Roboto"/>
                <a:sym typeface="Roboto"/>
              </a:rPr>
              <a:t>Glenn</a:t>
            </a:r>
            <a:br>
              <a:rPr lang="en" b="1" dirty="0">
                <a:solidFill>
                  <a:srgbClr val="D8D8D8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200" dirty="0">
                <a:solidFill>
                  <a:srgbClr val="D8D8D8"/>
                </a:solidFill>
                <a:latin typeface="Roboto"/>
                <a:ea typeface="Roboto"/>
                <a:cs typeface="Roboto"/>
                <a:sym typeface="Roboto"/>
              </a:rPr>
              <a:t> Flow Chart Author &amp; Algorithms Designer</a:t>
            </a:r>
            <a:endParaRPr dirty="0"/>
          </a:p>
        </p:txBody>
      </p:sp>
      <p:sp>
        <p:nvSpPr>
          <p:cNvPr id="128" name="Google Shape;128;p17"/>
          <p:cNvSpPr txBox="1"/>
          <p:nvPr/>
        </p:nvSpPr>
        <p:spPr>
          <a:xfrm>
            <a:off x="6733903" y="2656748"/>
            <a:ext cx="1311600" cy="1415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D8D8D8"/>
                </a:solidFill>
                <a:latin typeface="Roboto"/>
                <a:ea typeface="Roboto"/>
                <a:cs typeface="Roboto"/>
                <a:sym typeface="Roboto"/>
              </a:rPr>
              <a:t>Kevin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D8D8D8"/>
                </a:solidFill>
                <a:latin typeface="Roboto"/>
                <a:ea typeface="Roboto"/>
                <a:cs typeface="Roboto"/>
                <a:sym typeface="Roboto"/>
              </a:rPr>
              <a:t>Kenna</a:t>
            </a:r>
            <a:endParaRPr sz="1200" dirty="0">
              <a:solidFill>
                <a:srgbClr val="D8D8D8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D8D8D8"/>
                </a:solidFill>
                <a:latin typeface="Roboto"/>
                <a:ea typeface="Roboto"/>
                <a:cs typeface="Roboto"/>
                <a:sym typeface="Roboto"/>
              </a:rPr>
              <a:t>Data Research Specialist &amp; Powerpoint Author</a:t>
            </a:r>
            <a:endParaRPr sz="1200" dirty="0">
              <a:solidFill>
                <a:srgbClr val="D8D8D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30" name="Google Shape;130;p17"/>
          <p:cNvCxnSpPr/>
          <p:nvPr/>
        </p:nvCxnSpPr>
        <p:spPr>
          <a:xfrm>
            <a:off x="10725" y="2732475"/>
            <a:ext cx="9140400" cy="21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6" name="Google Shape;116;p17">
            <a:extLst>
              <a:ext uri="{FF2B5EF4-FFF2-40B4-BE49-F238E27FC236}">
                <a16:creationId xmlns:a16="http://schemas.microsoft.com/office/drawing/2014/main" id="{7D929E85-79A7-487C-B8AC-366924D352DB}"/>
              </a:ext>
            </a:extLst>
          </p:cNvPr>
          <p:cNvPicPr preferRelativeResize="0"/>
          <p:nvPr/>
        </p:nvPicPr>
        <p:blipFill>
          <a:blip r:embed="rId3"/>
          <a:srcRect l="12555" r="12555"/>
          <a:stretch/>
        </p:blipFill>
        <p:spPr>
          <a:xfrm rot="5400000">
            <a:off x="2861309" y="1321248"/>
            <a:ext cx="1233300" cy="12315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67" name="Google Shape;116;p17">
            <a:extLst>
              <a:ext uri="{FF2B5EF4-FFF2-40B4-BE49-F238E27FC236}">
                <a16:creationId xmlns:a16="http://schemas.microsoft.com/office/drawing/2014/main" id="{5BDEACF3-FA81-4B5D-9B11-39C1A8515EBC}"/>
              </a:ext>
            </a:extLst>
          </p:cNvPr>
          <p:cNvPicPr preferRelativeResize="0"/>
          <p:nvPr/>
        </p:nvPicPr>
        <p:blipFill>
          <a:blip r:embed="rId4"/>
          <a:srcRect l="73" r="73"/>
          <a:stretch/>
        </p:blipFill>
        <p:spPr>
          <a:xfrm>
            <a:off x="6797688" y="1320348"/>
            <a:ext cx="1231500" cy="12333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68" name="Google Shape;116;p17">
            <a:extLst>
              <a:ext uri="{FF2B5EF4-FFF2-40B4-BE49-F238E27FC236}">
                <a16:creationId xmlns:a16="http://schemas.microsoft.com/office/drawing/2014/main" id="{FD75D8E4-BB56-46F4-A8FC-805937467D2C}"/>
              </a:ext>
            </a:extLst>
          </p:cNvPr>
          <p:cNvPicPr preferRelativeResize="0"/>
          <p:nvPr/>
        </p:nvPicPr>
        <p:blipFill rotWithShape="1">
          <a:blip r:embed="rId5"/>
          <a:srcRect l="-5836" t="22479" r="5836" b="31245"/>
          <a:stretch/>
        </p:blipFill>
        <p:spPr>
          <a:xfrm>
            <a:off x="4810959" y="1320348"/>
            <a:ext cx="1231500" cy="12333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69" name="Google Shape;116;p17">
            <a:extLst>
              <a:ext uri="{FF2B5EF4-FFF2-40B4-BE49-F238E27FC236}">
                <a16:creationId xmlns:a16="http://schemas.microsoft.com/office/drawing/2014/main" id="{EF485EA3-FE7E-4DF3-8EBC-D40EBD6097AB}"/>
              </a:ext>
            </a:extLst>
          </p:cNvPr>
          <p:cNvPicPr preferRelativeResize="0"/>
          <p:nvPr/>
        </p:nvPicPr>
        <p:blipFill>
          <a:blip r:embed="rId6"/>
          <a:srcRect t="2872" b="2872"/>
          <a:stretch/>
        </p:blipFill>
        <p:spPr>
          <a:xfrm>
            <a:off x="804845" y="1324132"/>
            <a:ext cx="1231500" cy="12333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226024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4165B-1F53-40AD-808B-D0580800CC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85752"/>
            <a:ext cx="8520600" cy="607219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Checkmate Distribution: 	Mission Statement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11FF91-1188-4DF9-A085-C94F91E2A0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891219"/>
            <a:ext cx="8520600" cy="3416400"/>
          </a:xfrm>
        </p:spPr>
        <p:txBody>
          <a:bodyPr/>
          <a:lstStyle/>
          <a:p>
            <a:pPr marL="114300" indent="0">
              <a:lnSpc>
                <a:spcPct val="200000"/>
              </a:lnSpc>
              <a:buNone/>
            </a:pPr>
            <a:r>
              <a:rPr lang="en-US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	Here at </a:t>
            </a:r>
            <a:r>
              <a:rPr lang="en-US" b="1" dirty="0"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Checkmate Distribution</a:t>
            </a:r>
            <a:r>
              <a:rPr lang="en-US" i="0" dirty="0">
                <a:solidFill>
                  <a:srgbClr val="BDC1C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™, we believe that th</a:t>
            </a:r>
            <a:r>
              <a:rPr lang="en-US" dirty="0">
                <a:solidFill>
                  <a:srgbClr val="BDC1C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 process of purchasing inventory for retail purposes should be a simple, efficient, and low-cost process so we developed and patented our innovative </a:t>
            </a:r>
            <a:r>
              <a:rPr lang="en-US" b="1" dirty="0">
                <a:solidFill>
                  <a:srgbClr val="BDC1C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CheckDis</a:t>
            </a:r>
            <a:r>
              <a:rPr lang="en-US" i="0" dirty="0">
                <a:solidFill>
                  <a:srgbClr val="BDC1C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™</a:t>
            </a:r>
            <a:r>
              <a:rPr lang="en-US" b="1" i="0" dirty="0">
                <a:solidFill>
                  <a:srgbClr val="BDC1C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0" dirty="0">
                <a:solidFill>
                  <a:srgbClr val="BDC1C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System which allows companies to place orders for products that are then complied with orders from other companies in order to redu</a:t>
            </a:r>
            <a:r>
              <a:rPr lang="en-US" dirty="0">
                <a:solidFill>
                  <a:srgbClr val="BDC1C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ce overall bulk pricing from manufacturers in higher quantities.</a:t>
            </a:r>
            <a:endParaRPr lang="en-US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Graphic 7" descr="Warehouse outline">
            <a:extLst>
              <a:ext uri="{FF2B5EF4-FFF2-40B4-BE49-F238E27FC236}">
                <a16:creationId xmlns:a16="http://schemas.microsoft.com/office/drawing/2014/main" id="{B9413922-17B4-43D5-A563-F49D4692C3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78639" y="2988628"/>
            <a:ext cx="1932965" cy="1932965"/>
          </a:xfrm>
          <a:prstGeom prst="rect">
            <a:avLst/>
          </a:prstGeom>
        </p:spPr>
      </p:pic>
      <p:pic>
        <p:nvPicPr>
          <p:cNvPr id="10" name="Graphic 9" descr="Delivery outline">
            <a:extLst>
              <a:ext uri="{FF2B5EF4-FFF2-40B4-BE49-F238E27FC236}">
                <a16:creationId xmlns:a16="http://schemas.microsoft.com/office/drawing/2014/main" id="{8C244C97-E699-4C55-B948-F69FF6F35C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50444" y="3469472"/>
            <a:ext cx="1119946" cy="1119946"/>
          </a:xfrm>
          <a:prstGeom prst="rect">
            <a:avLst/>
          </a:prstGeom>
        </p:spPr>
      </p:pic>
      <p:pic>
        <p:nvPicPr>
          <p:cNvPr id="12" name="Graphic 11" descr="Store outline">
            <a:extLst>
              <a:ext uri="{FF2B5EF4-FFF2-40B4-BE49-F238E27FC236}">
                <a16:creationId xmlns:a16="http://schemas.microsoft.com/office/drawing/2014/main" id="{EBB5F709-5277-419E-93B7-6244CB63D04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027185" y="3022621"/>
            <a:ext cx="750792" cy="750792"/>
          </a:xfrm>
          <a:prstGeom prst="rect">
            <a:avLst/>
          </a:prstGeom>
        </p:spPr>
      </p:pic>
      <p:pic>
        <p:nvPicPr>
          <p:cNvPr id="14" name="Graphic 13" descr="Store outline">
            <a:extLst>
              <a:ext uri="{FF2B5EF4-FFF2-40B4-BE49-F238E27FC236}">
                <a16:creationId xmlns:a16="http://schemas.microsoft.com/office/drawing/2014/main" id="{4733D13C-B630-43EF-B65A-9B3DBE5F3F9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027185" y="3654049"/>
            <a:ext cx="750792" cy="750792"/>
          </a:xfrm>
          <a:prstGeom prst="rect">
            <a:avLst/>
          </a:prstGeom>
        </p:spPr>
      </p:pic>
      <p:pic>
        <p:nvPicPr>
          <p:cNvPr id="15" name="Graphic 14" descr="Store outline">
            <a:extLst>
              <a:ext uri="{FF2B5EF4-FFF2-40B4-BE49-F238E27FC236}">
                <a16:creationId xmlns:a16="http://schemas.microsoft.com/office/drawing/2014/main" id="{429A4EDE-E872-48AC-9660-56759FEA4C9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027185" y="4311136"/>
            <a:ext cx="750792" cy="750792"/>
          </a:xfrm>
          <a:prstGeom prst="rect">
            <a:avLst/>
          </a:prstGeom>
        </p:spPr>
      </p:pic>
      <p:pic>
        <p:nvPicPr>
          <p:cNvPr id="16" name="Graphic 15" descr="Arrow Right with solid fill">
            <a:extLst>
              <a:ext uri="{FF2B5EF4-FFF2-40B4-BE49-F238E27FC236}">
                <a16:creationId xmlns:a16="http://schemas.microsoft.com/office/drawing/2014/main" id="{D08FB9AF-5C31-46E6-A6A6-6A34469F1FA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492610" y="3613062"/>
            <a:ext cx="1353864" cy="914400"/>
          </a:xfrm>
          <a:prstGeom prst="rect">
            <a:avLst/>
          </a:prstGeom>
        </p:spPr>
      </p:pic>
      <p:pic>
        <p:nvPicPr>
          <p:cNvPr id="18" name="Graphic 17" descr="Arrow Right with solid fill">
            <a:extLst>
              <a:ext uri="{FF2B5EF4-FFF2-40B4-BE49-F238E27FC236}">
                <a16:creationId xmlns:a16="http://schemas.microsoft.com/office/drawing/2014/main" id="{CCDC2876-98B1-47D8-8BE0-8427F7AC82E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488152">
            <a:off x="5492610" y="4046310"/>
            <a:ext cx="1353864" cy="914400"/>
          </a:xfrm>
          <a:prstGeom prst="rect">
            <a:avLst/>
          </a:prstGeom>
        </p:spPr>
      </p:pic>
      <p:pic>
        <p:nvPicPr>
          <p:cNvPr id="19" name="Graphic 18" descr="Arrow Right with solid fill">
            <a:extLst>
              <a:ext uri="{FF2B5EF4-FFF2-40B4-BE49-F238E27FC236}">
                <a16:creationId xmlns:a16="http://schemas.microsoft.com/office/drawing/2014/main" id="{54739DC1-E1CD-4A1D-9999-7C62FF5AC29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1045546">
            <a:off x="5478110" y="3180617"/>
            <a:ext cx="1353864" cy="9144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C73C8F2-87EA-4F06-AA5E-E091C2DA6496}"/>
              </a:ext>
            </a:extLst>
          </p:cNvPr>
          <p:cNvSpPr txBox="1"/>
          <p:nvPr/>
        </p:nvSpPr>
        <p:spPr>
          <a:xfrm>
            <a:off x="1805917" y="3469472"/>
            <a:ext cx="148856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Checkmate Distribution</a:t>
            </a:r>
          </a:p>
        </p:txBody>
      </p:sp>
    </p:spTree>
    <p:extLst>
      <p:ext uri="{BB962C8B-B14F-4D97-AF65-F5344CB8AC3E}">
        <p14:creationId xmlns:p14="http://schemas.microsoft.com/office/powerpoint/2010/main" val="1888853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4 Warehouse Trends to Watch | Data Integration by The SMS Group, Dayton,  Ohio Area">
            <a:extLst>
              <a:ext uri="{FF2B5EF4-FFF2-40B4-BE49-F238E27FC236}">
                <a16:creationId xmlns:a16="http://schemas.microsoft.com/office/drawing/2014/main" id="{E7436867-A4AE-4034-9A07-9AFF469B3E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9144000" cy="2274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1671D03-92B8-4A7C-9E9F-9FEB0AFD8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732" y="2426955"/>
            <a:ext cx="3188876" cy="572700"/>
          </a:xfrm>
        </p:spPr>
        <p:txBody>
          <a:bodyPr>
            <a:normAutofit fontScale="90000"/>
          </a:bodyPr>
          <a:lstStyle/>
          <a:p>
            <a:pPr algn="l"/>
            <a:r>
              <a:rPr lang="en-US" b="1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CheckDis</a:t>
            </a:r>
            <a:r>
              <a:rPr lang="en-US" b="1" i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™ System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5CB4C9-2CB3-4B4C-AACF-3FCCEE2AB2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65714" y="2435839"/>
            <a:ext cx="5716922" cy="2528047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/>
              <a:t>Place Orders for specific Contracted Models in Exact Quantities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/>
              <a:t>Calculate Totals for Individual Models, Grand Totals, &amp; Estimated Shipping Dates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/>
              <a:t>All Invoices Are Saved in Text Files for Easy Access on Users End </a:t>
            </a:r>
            <a:endParaRPr lang="en-US" sz="1600" dirty="0"/>
          </a:p>
        </p:txBody>
      </p:sp>
      <p:pic>
        <p:nvPicPr>
          <p:cNvPr id="4" name="Picture 3" descr="Text&#10;&#10;Description automatically generated with low confidence">
            <a:extLst>
              <a:ext uri="{FF2B5EF4-FFF2-40B4-BE49-F238E27FC236}">
                <a16:creationId xmlns:a16="http://schemas.microsoft.com/office/drawing/2014/main" id="{537F253F-09ED-4743-A115-3324128192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151" y="3158138"/>
            <a:ext cx="2950670" cy="1403596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262231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FD926-E813-4E44-9496-F57C965A9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</a:t>
            </a:r>
            <a:r>
              <a:rPr lang="en-US" u="sng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Login</a:t>
            </a:r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  <a:endParaRPr lang="en-US" u="sng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BE00FF4-3E79-4156-92F2-B3EBE5787C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5312" y="2240105"/>
            <a:ext cx="3401195" cy="225068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7D320B6-F2D2-4CD0-8AF9-0D3A91C340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448" y="2886879"/>
            <a:ext cx="2483203" cy="203326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0F94157-F647-47BD-A8B6-D06AAFE74F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448" y="4352657"/>
            <a:ext cx="2265232" cy="27626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8389614-B212-4102-B797-640079F033A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4016"/>
          <a:stretch/>
        </p:blipFill>
        <p:spPr>
          <a:xfrm>
            <a:off x="182868" y="1067042"/>
            <a:ext cx="2850756" cy="81107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E68219C-095D-4110-A316-E5774F41664E}"/>
              </a:ext>
            </a:extLst>
          </p:cNvPr>
          <p:cNvSpPr txBox="1"/>
          <p:nvPr/>
        </p:nvSpPr>
        <p:spPr>
          <a:xfrm>
            <a:off x="896064" y="712718"/>
            <a:ext cx="12145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Initial Screen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D69D5D-7953-477F-8AD2-E3C86D747D80}"/>
              </a:ext>
            </a:extLst>
          </p:cNvPr>
          <p:cNvSpPr txBox="1"/>
          <p:nvPr/>
        </p:nvSpPr>
        <p:spPr>
          <a:xfrm>
            <a:off x="890867" y="2571750"/>
            <a:ext cx="14758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Failed Attempt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15E7549-B37E-41F7-9D33-2444FCB30414}"/>
              </a:ext>
            </a:extLst>
          </p:cNvPr>
          <p:cNvSpPr txBox="1"/>
          <p:nvPr/>
        </p:nvSpPr>
        <p:spPr>
          <a:xfrm>
            <a:off x="4260313" y="1782593"/>
            <a:ext cx="22821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Successful Attempt</a:t>
            </a:r>
          </a:p>
        </p:txBody>
      </p:sp>
      <p:pic>
        <p:nvPicPr>
          <p:cNvPr id="5124" name="Picture 4" descr="Cyber Security &amp;amp; Privacy | AlmavivA">
            <a:extLst>
              <a:ext uri="{FF2B5EF4-FFF2-40B4-BE49-F238E27FC236}">
                <a16:creationId xmlns:a16="http://schemas.microsoft.com/office/drawing/2014/main" id="{A6D177FC-FDF2-4891-81ED-81D743AE71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874" t="4788" r="7815" b="10812"/>
          <a:stretch/>
        </p:blipFill>
        <p:spPr bwMode="auto">
          <a:xfrm>
            <a:off x="7327948" y="150912"/>
            <a:ext cx="1504352" cy="150958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F124109-7DCC-462D-AFBB-1E8DDE1DE63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70052" y="1794239"/>
            <a:ext cx="1420144" cy="143829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FCB2201-606D-4017-8622-528E09655EF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94478" y="3442928"/>
            <a:ext cx="1388074" cy="150958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24" name="Graphic 23" descr="Arrow Right with solid fill">
            <a:extLst>
              <a:ext uri="{FF2B5EF4-FFF2-40B4-BE49-F238E27FC236}">
                <a16:creationId xmlns:a16="http://schemas.microsoft.com/office/drawing/2014/main" id="{5C0DC06B-5C85-494A-903B-F00E6716EA5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5400000">
            <a:off x="1286276" y="1938222"/>
            <a:ext cx="633546" cy="633546"/>
          </a:xfrm>
          <a:prstGeom prst="rect">
            <a:avLst/>
          </a:prstGeom>
        </p:spPr>
      </p:pic>
      <p:pic>
        <p:nvPicPr>
          <p:cNvPr id="27" name="Graphic 26" descr="Arrow Right with solid fill">
            <a:extLst>
              <a:ext uri="{FF2B5EF4-FFF2-40B4-BE49-F238E27FC236}">
                <a16:creationId xmlns:a16="http://schemas.microsoft.com/office/drawing/2014/main" id="{C1C18826-DE93-4023-8DC0-EE7D1877EB2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1924599">
            <a:off x="3103223" y="1651503"/>
            <a:ext cx="633546" cy="633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500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FD926-E813-4E44-9496-F57C965A9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u="sng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Menus</a:t>
            </a:r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BE00FF4-3E79-4156-92F2-B3EBE5787C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827" y="1152849"/>
            <a:ext cx="2747882" cy="181836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B2BD85A-5602-4759-B563-706BE8986A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1242" y="2150085"/>
            <a:ext cx="2861515" cy="19378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72BA4F7-CCB9-4CAF-BAEC-7ECEC9A9F4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9752" y="3044752"/>
            <a:ext cx="2747881" cy="187915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9533518-2AC8-48F7-A1C2-21E31D6AFFAD}"/>
              </a:ext>
            </a:extLst>
          </p:cNvPr>
          <p:cNvSpPr txBox="1"/>
          <p:nvPr/>
        </p:nvSpPr>
        <p:spPr>
          <a:xfrm>
            <a:off x="899031" y="783517"/>
            <a:ext cx="952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Macys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89B7D5B-1267-4110-A765-0AC139420C62}"/>
              </a:ext>
            </a:extLst>
          </p:cNvPr>
          <p:cNvSpPr txBox="1"/>
          <p:nvPr/>
        </p:nvSpPr>
        <p:spPr>
          <a:xfrm>
            <a:off x="3193980" y="1780753"/>
            <a:ext cx="2808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Raymour &amp; Flannigan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9685FAF-E6B7-46B1-A08B-EE3C1522F39F}"/>
              </a:ext>
            </a:extLst>
          </p:cNvPr>
          <p:cNvSpPr txBox="1"/>
          <p:nvPr/>
        </p:nvSpPr>
        <p:spPr>
          <a:xfrm>
            <a:off x="6159303" y="2638609"/>
            <a:ext cx="2808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Ashley's Furniture</a:t>
            </a:r>
          </a:p>
        </p:txBody>
      </p:sp>
      <p:pic>
        <p:nvPicPr>
          <p:cNvPr id="6148" name="Picture 4" descr="Dietary Manager | Food Inventory Software | Food Service Management | Food  Purchasing">
            <a:extLst>
              <a:ext uri="{FF2B5EF4-FFF2-40B4-BE49-F238E27FC236}">
                <a16:creationId xmlns:a16="http://schemas.microsoft.com/office/drawing/2014/main" id="{1536AA53-628A-4765-BB46-9FED79A8E1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2515" y="935753"/>
            <a:ext cx="2199785" cy="121433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6150" name="Picture 6" descr="Purchasing screen shots | Sapman v12 | A highly sophisticated alternative  to Sage&amp;#39;s 200 Manufacturing System">
            <a:extLst>
              <a:ext uri="{FF2B5EF4-FFF2-40B4-BE49-F238E27FC236}">
                <a16:creationId xmlns:a16="http://schemas.microsoft.com/office/drawing/2014/main" id="{48BE3FAF-08A5-424D-8554-817E34DF4F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118" y="3443058"/>
            <a:ext cx="2228366" cy="125541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446446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FD926-E813-4E44-9496-F57C965A9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378786"/>
            <a:ext cx="8520600" cy="572700"/>
          </a:xfrm>
        </p:spPr>
        <p:txBody>
          <a:bodyPr>
            <a:normAutofit fontScale="90000"/>
          </a:bodyPr>
          <a:lstStyle/>
          <a:p>
            <a:r>
              <a:rPr lang="en-US" u="sng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Purchasing Inventory</a:t>
            </a:r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  <a:endParaRPr lang="en-US" u="sng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BE00FF4-3E79-4156-92F2-B3EBE5787C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756" y="2114369"/>
            <a:ext cx="2938380" cy="194442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06B82D8-6438-4B6A-900D-BDD9A9EDD6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9434" y="2023254"/>
            <a:ext cx="2387914" cy="21266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4D765E2-275E-4AC2-890B-107B439972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6490" y="1777260"/>
            <a:ext cx="2387914" cy="247188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9B42228-3FFE-4CA7-883E-08A19C9CAE29}"/>
              </a:ext>
            </a:extLst>
          </p:cNvPr>
          <p:cNvSpPr txBox="1"/>
          <p:nvPr/>
        </p:nvSpPr>
        <p:spPr>
          <a:xfrm>
            <a:off x="920038" y="1780385"/>
            <a:ext cx="14758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Product Menu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FBAF3E2-AFCA-4E9B-AA30-8A420E952FC8}"/>
              </a:ext>
            </a:extLst>
          </p:cNvPr>
          <p:cNvSpPr txBox="1"/>
          <p:nvPr/>
        </p:nvSpPr>
        <p:spPr>
          <a:xfrm>
            <a:off x="4098952" y="1715477"/>
            <a:ext cx="14758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First Order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BEF6B8E-2584-4D7C-962E-31BB4CD5A9CD}"/>
              </a:ext>
            </a:extLst>
          </p:cNvPr>
          <p:cNvSpPr txBox="1"/>
          <p:nvPr/>
        </p:nvSpPr>
        <p:spPr>
          <a:xfrm>
            <a:off x="6822205" y="1456100"/>
            <a:ext cx="18364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Consecutive Orders</a:t>
            </a:r>
          </a:p>
        </p:txBody>
      </p:sp>
      <p:pic>
        <p:nvPicPr>
          <p:cNvPr id="17" name="Picture 2" descr="1,233 Placing Orders Illustrations &amp; Clip Art - iStock">
            <a:extLst>
              <a:ext uri="{FF2B5EF4-FFF2-40B4-BE49-F238E27FC236}">
                <a16:creationId xmlns:a16="http://schemas.microsoft.com/office/drawing/2014/main" id="{A17BD9F7-9ACA-4153-BA52-C26D7A17F0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885" y="173431"/>
            <a:ext cx="1729558" cy="122429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0FDB8AD-0A79-4F12-9EFD-823945905DE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77590" r="43674"/>
          <a:stretch/>
        </p:blipFill>
        <p:spPr>
          <a:xfrm>
            <a:off x="6546490" y="4391569"/>
            <a:ext cx="2387914" cy="553110"/>
          </a:xfrm>
          <a:prstGeom prst="rect">
            <a:avLst/>
          </a:prstGeom>
        </p:spPr>
      </p:pic>
      <p:pic>
        <p:nvPicPr>
          <p:cNvPr id="18" name="Picture 2" descr="1,233 Placing Orders Illustrations &amp; Clip Art - iStock">
            <a:extLst>
              <a:ext uri="{FF2B5EF4-FFF2-40B4-BE49-F238E27FC236}">
                <a16:creationId xmlns:a16="http://schemas.microsoft.com/office/drawing/2014/main" id="{DE3FFE73-2892-42C3-B4BB-2F61453C3D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2557" y="160593"/>
            <a:ext cx="1729558" cy="122429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5718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61B2A784-4501-42A8-86DF-DB27DE3950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192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1FD926-E813-4E44-9496-F57C965A9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7579" y="531721"/>
            <a:ext cx="3797593" cy="117053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lnSpc>
                <a:spcPct val="90000"/>
              </a:lnSpc>
              <a:spcBef>
                <a:spcPct val="0"/>
              </a:spcBef>
            </a:pPr>
            <a:r>
              <a:rPr lang="en-US" sz="28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Saved Invoice/Shipping File</a:t>
            </a: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  <a:endParaRPr lang="en-US" sz="28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5DCD51DF-47F0-4E43-9A0F-6B18888E09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123" y="0"/>
            <a:ext cx="3675888" cy="3024378"/>
          </a:xfrm>
          <a:custGeom>
            <a:avLst/>
            <a:gdLst>
              <a:gd name="connsiteX0" fmla="*/ 0 w 4901184"/>
              <a:gd name="connsiteY0" fmla="*/ 0 h 4032504"/>
              <a:gd name="connsiteX1" fmla="*/ 4901184 w 4901184"/>
              <a:gd name="connsiteY1" fmla="*/ 0 h 4032504"/>
              <a:gd name="connsiteX2" fmla="*/ 4901184 w 4901184"/>
              <a:gd name="connsiteY2" fmla="*/ 3813911 h 4032504"/>
              <a:gd name="connsiteX3" fmla="*/ 4682591 w 4901184"/>
              <a:gd name="connsiteY3" fmla="*/ 4032504 h 4032504"/>
              <a:gd name="connsiteX4" fmla="*/ 218593 w 4901184"/>
              <a:gd name="connsiteY4" fmla="*/ 4032504 h 4032504"/>
              <a:gd name="connsiteX5" fmla="*/ 0 w 4901184"/>
              <a:gd name="connsiteY5" fmla="*/ 3813911 h 4032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01184" h="4032504">
                <a:moveTo>
                  <a:pt x="0" y="0"/>
                </a:moveTo>
                <a:lnTo>
                  <a:pt x="4901184" y="0"/>
                </a:lnTo>
                <a:lnTo>
                  <a:pt x="4901184" y="3813911"/>
                </a:lnTo>
                <a:cubicBezTo>
                  <a:pt x="4901184" y="3934637"/>
                  <a:pt x="4803317" y="4032504"/>
                  <a:pt x="4682591" y="4032504"/>
                </a:cubicBezTo>
                <a:lnTo>
                  <a:pt x="218593" y="4032504"/>
                </a:lnTo>
                <a:cubicBezTo>
                  <a:pt x="97867" y="4032504"/>
                  <a:pt x="0" y="3934637"/>
                  <a:pt x="0" y="3813911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767CF198-49C5-4D2A-93C6-A7A4D04B9B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123" y="3180936"/>
            <a:ext cx="3675888" cy="1962564"/>
          </a:xfrm>
          <a:custGeom>
            <a:avLst/>
            <a:gdLst>
              <a:gd name="connsiteX0" fmla="*/ 218593 w 4901184"/>
              <a:gd name="connsiteY0" fmla="*/ 0 h 2616751"/>
              <a:gd name="connsiteX1" fmla="*/ 4682591 w 4901184"/>
              <a:gd name="connsiteY1" fmla="*/ 0 h 2616751"/>
              <a:gd name="connsiteX2" fmla="*/ 4901184 w 4901184"/>
              <a:gd name="connsiteY2" fmla="*/ 218593 h 2616751"/>
              <a:gd name="connsiteX3" fmla="*/ 4901184 w 4901184"/>
              <a:gd name="connsiteY3" fmla="*/ 2616751 h 2616751"/>
              <a:gd name="connsiteX4" fmla="*/ 0 w 4901184"/>
              <a:gd name="connsiteY4" fmla="*/ 2616751 h 2616751"/>
              <a:gd name="connsiteX5" fmla="*/ 0 w 4901184"/>
              <a:gd name="connsiteY5" fmla="*/ 218593 h 2616751"/>
              <a:gd name="connsiteX6" fmla="*/ 218593 w 4901184"/>
              <a:gd name="connsiteY6" fmla="*/ 0 h 2616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01184" h="2616751">
                <a:moveTo>
                  <a:pt x="218593" y="0"/>
                </a:moveTo>
                <a:lnTo>
                  <a:pt x="4682591" y="0"/>
                </a:lnTo>
                <a:cubicBezTo>
                  <a:pt x="4803317" y="0"/>
                  <a:pt x="4901184" y="97867"/>
                  <a:pt x="4901184" y="218593"/>
                </a:cubicBezTo>
                <a:lnTo>
                  <a:pt x="4901184" y="2616751"/>
                </a:lnTo>
                <a:lnTo>
                  <a:pt x="0" y="2616751"/>
                </a:lnTo>
                <a:lnTo>
                  <a:pt x="0" y="218593"/>
                </a:lnTo>
                <a:cubicBezTo>
                  <a:pt x="0" y="97867"/>
                  <a:pt x="97867" y="0"/>
                  <a:pt x="218593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775B855-F0FF-4CC5-8407-888698C168F7}"/>
              </a:ext>
            </a:extLst>
          </p:cNvPr>
          <p:cNvSpPr txBox="1"/>
          <p:nvPr/>
        </p:nvSpPr>
        <p:spPr>
          <a:xfrm>
            <a:off x="4817285" y="1953179"/>
            <a:ext cx="3797592" cy="243162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 defTabSz="457200">
              <a:spcBef>
                <a:spcPct val="20000"/>
              </a:spcBef>
              <a:spcAft>
                <a:spcPts val="600"/>
              </a:spcAft>
              <a:buClr>
                <a:srgbClr val="0078FE"/>
              </a:buClr>
              <a:buSzPct val="70000"/>
              <a:buFont typeface="Arial" panose="020B0604020202020204" pitchFamily="34" charset="0"/>
              <a:buChar char="•"/>
            </a:pPr>
            <a:r>
              <a:rPr lang="en-US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Client ID</a:t>
            </a:r>
          </a:p>
          <a:p>
            <a:pPr marL="285750" indent="-285750" defTabSz="457200">
              <a:spcBef>
                <a:spcPct val="20000"/>
              </a:spcBef>
              <a:spcAft>
                <a:spcPts val="600"/>
              </a:spcAft>
              <a:buClr>
                <a:srgbClr val="0078FE"/>
              </a:buClr>
              <a:buSzPct val="70000"/>
              <a:buFont typeface="Arial" panose="020B0604020202020204" pitchFamily="34" charset="0"/>
              <a:buChar char="•"/>
            </a:pPr>
            <a:r>
              <a:rPr lang="en-US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Order # is Generated</a:t>
            </a:r>
          </a:p>
          <a:p>
            <a:pPr marL="285750" indent="-285750" defTabSz="457200">
              <a:spcBef>
                <a:spcPct val="20000"/>
              </a:spcBef>
              <a:spcAft>
                <a:spcPts val="600"/>
              </a:spcAft>
              <a:buClr>
                <a:srgbClr val="0078FE"/>
              </a:buClr>
              <a:buSzPct val="70000"/>
              <a:buFont typeface="Arial" panose="020B0604020202020204" pitchFamily="34" charset="0"/>
              <a:buChar char="•"/>
            </a:pPr>
            <a:r>
              <a:rPr lang="en-US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All Individual Models &amp; Quantities are Recorded</a:t>
            </a:r>
          </a:p>
          <a:p>
            <a:pPr marL="285750" indent="-285750" defTabSz="457200">
              <a:spcBef>
                <a:spcPct val="20000"/>
              </a:spcBef>
              <a:spcAft>
                <a:spcPts val="600"/>
              </a:spcAft>
              <a:buClr>
                <a:srgbClr val="0078FE"/>
              </a:buClr>
              <a:buSzPct val="70000"/>
              <a:buFont typeface="Arial" panose="020B0604020202020204" pitchFamily="34" charset="0"/>
              <a:buChar char="•"/>
            </a:pPr>
            <a:r>
              <a:rPr lang="en-US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Order Total &amp; Estimated Shipping Date are Calculated and Saved</a:t>
            </a:r>
          </a:p>
        </p:txBody>
      </p:sp>
      <p:pic>
        <p:nvPicPr>
          <p:cNvPr id="7170" name="Picture 2" descr="Can Shoping Receipts Be Recycled? - How To Recycle Receipts">
            <a:extLst>
              <a:ext uri="{FF2B5EF4-FFF2-40B4-BE49-F238E27FC236}">
                <a16:creationId xmlns:a16="http://schemas.microsoft.com/office/drawing/2014/main" id="{AC9D1A2B-6360-463E-9A0B-4F2D48A897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62" r="-2" b="-2"/>
          <a:stretch/>
        </p:blipFill>
        <p:spPr bwMode="auto">
          <a:xfrm>
            <a:off x="959752" y="3251632"/>
            <a:ext cx="2814628" cy="1834268"/>
          </a:xfrm>
          <a:custGeom>
            <a:avLst/>
            <a:gdLst/>
            <a:ahLst/>
            <a:cxnLst/>
            <a:rect l="l" t="t" r="r" b="b"/>
            <a:pathLst>
              <a:path w="4572000" h="3867912">
                <a:moveTo>
                  <a:pt x="0" y="0"/>
                </a:moveTo>
                <a:lnTo>
                  <a:pt x="4572000" y="0"/>
                </a:lnTo>
                <a:lnTo>
                  <a:pt x="4572000" y="3704966"/>
                </a:lnTo>
                <a:cubicBezTo>
                  <a:pt x="4572000" y="3794959"/>
                  <a:pt x="4499047" y="3867912"/>
                  <a:pt x="4409054" y="3867912"/>
                </a:cubicBezTo>
                <a:lnTo>
                  <a:pt x="162946" y="3867912"/>
                </a:lnTo>
                <a:cubicBezTo>
                  <a:pt x="72953" y="3867912"/>
                  <a:pt x="0" y="3794959"/>
                  <a:pt x="0" y="3704966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52F6DA5-9520-421A-8068-30CE7DC3A8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589" y="140129"/>
            <a:ext cx="3531611" cy="2617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103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0" name="Rectangle 69">
            <a:extLst>
              <a:ext uri="{FF2B5EF4-FFF2-40B4-BE49-F238E27FC236}">
                <a16:creationId xmlns:a16="http://schemas.microsoft.com/office/drawing/2014/main" id="{0FBEE5C9-5C2E-46DB-81F2-F4A3DBD16C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9143997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n aerial view of a large building&#10;&#10;Description automatically generated with low confidence">
            <a:extLst>
              <a:ext uri="{FF2B5EF4-FFF2-40B4-BE49-F238E27FC236}">
                <a16:creationId xmlns:a16="http://schemas.microsoft.com/office/drawing/2014/main" id="{2C26E648-790B-4FD6-876D-47F3B72C2D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7790" r="2" b="13333"/>
          <a:stretch/>
        </p:blipFill>
        <p:spPr>
          <a:xfrm>
            <a:off x="3320143" y="2571753"/>
            <a:ext cx="5823858" cy="2571749"/>
          </a:xfrm>
          <a:prstGeom prst="rect">
            <a:avLst/>
          </a:prstGeom>
        </p:spPr>
      </p:pic>
      <p:pic>
        <p:nvPicPr>
          <p:cNvPr id="4" name="Picture 3" descr="Text&#10;&#10;Description automatically generated with low confidence">
            <a:extLst>
              <a:ext uri="{FF2B5EF4-FFF2-40B4-BE49-F238E27FC236}">
                <a16:creationId xmlns:a16="http://schemas.microsoft.com/office/drawing/2014/main" id="{E1362A0C-16C1-4F4F-BB5C-65D7D9D329B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464" r="2" b="1426"/>
          <a:stretch/>
        </p:blipFill>
        <p:spPr>
          <a:xfrm>
            <a:off x="4301293" y="363722"/>
            <a:ext cx="4169969" cy="1844310"/>
          </a:xfrm>
          <a:prstGeom prst="rect">
            <a:avLst/>
          </a:prstGeom>
        </p:spPr>
      </p:pic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34D94F3A-BF39-47F6-9AAA-3C61AF7E05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3628557" cy="5143500"/>
          </a:xfrm>
          <a:custGeom>
            <a:avLst/>
            <a:gdLst>
              <a:gd name="connsiteX0" fmla="*/ 4838076 w 4838076"/>
              <a:gd name="connsiteY0" fmla="*/ 0 h 6858000"/>
              <a:gd name="connsiteX1" fmla="*/ 4417162 w 4838076"/>
              <a:gd name="connsiteY1" fmla="*/ 0 h 6858000"/>
              <a:gd name="connsiteX2" fmla="*/ 3459219 w 4838076"/>
              <a:gd name="connsiteY2" fmla="*/ 0 h 6858000"/>
              <a:gd name="connsiteX3" fmla="*/ 334174 w 4838076"/>
              <a:gd name="connsiteY3" fmla="*/ 0 h 6858000"/>
              <a:gd name="connsiteX4" fmla="*/ 334173 w 4838076"/>
              <a:gd name="connsiteY4" fmla="*/ 0 h 6858000"/>
              <a:gd name="connsiteX5" fmla="*/ 189795 w 4838076"/>
              <a:gd name="connsiteY5" fmla="*/ 0 h 6858000"/>
              <a:gd name="connsiteX6" fmla="*/ 184756 w 4838076"/>
              <a:gd name="connsiteY6" fmla="*/ 66675 h 6858000"/>
              <a:gd name="connsiteX7" fmla="*/ 176358 w 4838076"/>
              <a:gd name="connsiteY7" fmla="*/ 122237 h 6858000"/>
              <a:gd name="connsiteX8" fmla="*/ 166281 w 4838076"/>
              <a:gd name="connsiteY8" fmla="*/ 174625 h 6858000"/>
              <a:gd name="connsiteX9" fmla="*/ 149485 w 4838076"/>
              <a:gd name="connsiteY9" fmla="*/ 217487 h 6858000"/>
              <a:gd name="connsiteX10" fmla="*/ 132689 w 4838076"/>
              <a:gd name="connsiteY10" fmla="*/ 260350 h 6858000"/>
              <a:gd name="connsiteX11" fmla="*/ 112534 w 4838076"/>
              <a:gd name="connsiteY11" fmla="*/ 296862 h 6858000"/>
              <a:gd name="connsiteX12" fmla="*/ 92379 w 4838076"/>
              <a:gd name="connsiteY12" fmla="*/ 334962 h 6858000"/>
              <a:gd name="connsiteX13" fmla="*/ 73903 w 4838076"/>
              <a:gd name="connsiteY13" fmla="*/ 369887 h 6858000"/>
              <a:gd name="connsiteX14" fmla="*/ 55427 w 4838076"/>
              <a:gd name="connsiteY14" fmla="*/ 409575 h 6858000"/>
              <a:gd name="connsiteX15" fmla="*/ 38632 w 4838076"/>
              <a:gd name="connsiteY15" fmla="*/ 450850 h 6858000"/>
              <a:gd name="connsiteX16" fmla="*/ 23515 w 4838076"/>
              <a:gd name="connsiteY16" fmla="*/ 496887 h 6858000"/>
              <a:gd name="connsiteX17" fmla="*/ 11758 w 4838076"/>
              <a:gd name="connsiteY17" fmla="*/ 546100 h 6858000"/>
              <a:gd name="connsiteX18" fmla="*/ 3359 w 4838076"/>
              <a:gd name="connsiteY18" fmla="*/ 606425 h 6858000"/>
              <a:gd name="connsiteX19" fmla="*/ 0 w 4838076"/>
              <a:gd name="connsiteY19" fmla="*/ 673100 h 6858000"/>
              <a:gd name="connsiteX20" fmla="*/ 3359 w 4838076"/>
              <a:gd name="connsiteY20" fmla="*/ 744537 h 6858000"/>
              <a:gd name="connsiteX21" fmla="*/ 11758 w 4838076"/>
              <a:gd name="connsiteY21" fmla="*/ 801687 h 6858000"/>
              <a:gd name="connsiteX22" fmla="*/ 23515 w 4838076"/>
              <a:gd name="connsiteY22" fmla="*/ 854075 h 6858000"/>
              <a:gd name="connsiteX23" fmla="*/ 38632 w 4838076"/>
              <a:gd name="connsiteY23" fmla="*/ 901700 h 6858000"/>
              <a:gd name="connsiteX24" fmla="*/ 55427 w 4838076"/>
              <a:gd name="connsiteY24" fmla="*/ 942975 h 6858000"/>
              <a:gd name="connsiteX25" fmla="*/ 75583 w 4838076"/>
              <a:gd name="connsiteY25" fmla="*/ 981075 h 6858000"/>
              <a:gd name="connsiteX26" fmla="*/ 95738 w 4838076"/>
              <a:gd name="connsiteY26" fmla="*/ 1017587 h 6858000"/>
              <a:gd name="connsiteX27" fmla="*/ 115893 w 4838076"/>
              <a:gd name="connsiteY27" fmla="*/ 1055687 h 6858000"/>
              <a:gd name="connsiteX28" fmla="*/ 134368 w 4838076"/>
              <a:gd name="connsiteY28" fmla="*/ 1095375 h 6858000"/>
              <a:gd name="connsiteX29" fmla="*/ 152844 w 4838076"/>
              <a:gd name="connsiteY29" fmla="*/ 1136650 h 6858000"/>
              <a:gd name="connsiteX30" fmla="*/ 167960 w 4838076"/>
              <a:gd name="connsiteY30" fmla="*/ 1182687 h 6858000"/>
              <a:gd name="connsiteX31" fmla="*/ 178038 w 4838076"/>
              <a:gd name="connsiteY31" fmla="*/ 1235075 h 6858000"/>
              <a:gd name="connsiteX32" fmla="*/ 188115 w 4838076"/>
              <a:gd name="connsiteY32" fmla="*/ 1295400 h 6858000"/>
              <a:gd name="connsiteX33" fmla="*/ 189795 w 4838076"/>
              <a:gd name="connsiteY33" fmla="*/ 1363662 h 6858000"/>
              <a:gd name="connsiteX34" fmla="*/ 188115 w 4838076"/>
              <a:gd name="connsiteY34" fmla="*/ 1431925 h 6858000"/>
              <a:gd name="connsiteX35" fmla="*/ 178038 w 4838076"/>
              <a:gd name="connsiteY35" fmla="*/ 1492250 h 6858000"/>
              <a:gd name="connsiteX36" fmla="*/ 167960 w 4838076"/>
              <a:gd name="connsiteY36" fmla="*/ 1544637 h 6858000"/>
              <a:gd name="connsiteX37" fmla="*/ 152844 w 4838076"/>
              <a:gd name="connsiteY37" fmla="*/ 1589087 h 6858000"/>
              <a:gd name="connsiteX38" fmla="*/ 134368 w 4838076"/>
              <a:gd name="connsiteY38" fmla="*/ 1631950 h 6858000"/>
              <a:gd name="connsiteX39" fmla="*/ 115893 w 4838076"/>
              <a:gd name="connsiteY39" fmla="*/ 1671637 h 6858000"/>
              <a:gd name="connsiteX40" fmla="*/ 95738 w 4838076"/>
              <a:gd name="connsiteY40" fmla="*/ 1708150 h 6858000"/>
              <a:gd name="connsiteX41" fmla="*/ 75583 w 4838076"/>
              <a:gd name="connsiteY41" fmla="*/ 1743075 h 6858000"/>
              <a:gd name="connsiteX42" fmla="*/ 55427 w 4838076"/>
              <a:gd name="connsiteY42" fmla="*/ 1782762 h 6858000"/>
              <a:gd name="connsiteX43" fmla="*/ 38632 w 4838076"/>
              <a:gd name="connsiteY43" fmla="*/ 1824037 h 6858000"/>
              <a:gd name="connsiteX44" fmla="*/ 23515 w 4838076"/>
              <a:gd name="connsiteY44" fmla="*/ 1870075 h 6858000"/>
              <a:gd name="connsiteX45" fmla="*/ 11758 w 4838076"/>
              <a:gd name="connsiteY45" fmla="*/ 1922462 h 6858000"/>
              <a:gd name="connsiteX46" fmla="*/ 3359 w 4838076"/>
              <a:gd name="connsiteY46" fmla="*/ 1982787 h 6858000"/>
              <a:gd name="connsiteX47" fmla="*/ 0 w 4838076"/>
              <a:gd name="connsiteY47" fmla="*/ 2051050 h 6858000"/>
              <a:gd name="connsiteX48" fmla="*/ 3359 w 4838076"/>
              <a:gd name="connsiteY48" fmla="*/ 2119312 h 6858000"/>
              <a:gd name="connsiteX49" fmla="*/ 11758 w 4838076"/>
              <a:gd name="connsiteY49" fmla="*/ 2179637 h 6858000"/>
              <a:gd name="connsiteX50" fmla="*/ 23515 w 4838076"/>
              <a:gd name="connsiteY50" fmla="*/ 2232025 h 6858000"/>
              <a:gd name="connsiteX51" fmla="*/ 38632 w 4838076"/>
              <a:gd name="connsiteY51" fmla="*/ 2278062 h 6858000"/>
              <a:gd name="connsiteX52" fmla="*/ 55427 w 4838076"/>
              <a:gd name="connsiteY52" fmla="*/ 2319337 h 6858000"/>
              <a:gd name="connsiteX53" fmla="*/ 75583 w 4838076"/>
              <a:gd name="connsiteY53" fmla="*/ 2359025 h 6858000"/>
              <a:gd name="connsiteX54" fmla="*/ 95738 w 4838076"/>
              <a:gd name="connsiteY54" fmla="*/ 2395537 h 6858000"/>
              <a:gd name="connsiteX55" fmla="*/ 115893 w 4838076"/>
              <a:gd name="connsiteY55" fmla="*/ 2433637 h 6858000"/>
              <a:gd name="connsiteX56" fmla="*/ 134368 w 4838076"/>
              <a:gd name="connsiteY56" fmla="*/ 2471737 h 6858000"/>
              <a:gd name="connsiteX57" fmla="*/ 152844 w 4838076"/>
              <a:gd name="connsiteY57" fmla="*/ 2513012 h 6858000"/>
              <a:gd name="connsiteX58" fmla="*/ 167960 w 4838076"/>
              <a:gd name="connsiteY58" fmla="*/ 2560637 h 6858000"/>
              <a:gd name="connsiteX59" fmla="*/ 178038 w 4838076"/>
              <a:gd name="connsiteY59" fmla="*/ 2613025 h 6858000"/>
              <a:gd name="connsiteX60" fmla="*/ 188115 w 4838076"/>
              <a:gd name="connsiteY60" fmla="*/ 2671762 h 6858000"/>
              <a:gd name="connsiteX61" fmla="*/ 189795 w 4838076"/>
              <a:gd name="connsiteY61" fmla="*/ 2741612 h 6858000"/>
              <a:gd name="connsiteX62" fmla="*/ 188115 w 4838076"/>
              <a:gd name="connsiteY62" fmla="*/ 2809875 h 6858000"/>
              <a:gd name="connsiteX63" fmla="*/ 178038 w 4838076"/>
              <a:gd name="connsiteY63" fmla="*/ 2868612 h 6858000"/>
              <a:gd name="connsiteX64" fmla="*/ 167960 w 4838076"/>
              <a:gd name="connsiteY64" fmla="*/ 2922587 h 6858000"/>
              <a:gd name="connsiteX65" fmla="*/ 152844 w 4838076"/>
              <a:gd name="connsiteY65" fmla="*/ 2967037 h 6858000"/>
              <a:gd name="connsiteX66" fmla="*/ 134368 w 4838076"/>
              <a:gd name="connsiteY66" fmla="*/ 3009900 h 6858000"/>
              <a:gd name="connsiteX67" fmla="*/ 115893 w 4838076"/>
              <a:gd name="connsiteY67" fmla="*/ 3046412 h 6858000"/>
              <a:gd name="connsiteX68" fmla="*/ 95738 w 4838076"/>
              <a:gd name="connsiteY68" fmla="*/ 3084512 h 6858000"/>
              <a:gd name="connsiteX69" fmla="*/ 75583 w 4838076"/>
              <a:gd name="connsiteY69" fmla="*/ 3121025 h 6858000"/>
              <a:gd name="connsiteX70" fmla="*/ 55427 w 4838076"/>
              <a:gd name="connsiteY70" fmla="*/ 3160712 h 6858000"/>
              <a:gd name="connsiteX71" fmla="*/ 38632 w 4838076"/>
              <a:gd name="connsiteY71" fmla="*/ 3201987 h 6858000"/>
              <a:gd name="connsiteX72" fmla="*/ 23515 w 4838076"/>
              <a:gd name="connsiteY72" fmla="*/ 3248025 h 6858000"/>
              <a:gd name="connsiteX73" fmla="*/ 11758 w 4838076"/>
              <a:gd name="connsiteY73" fmla="*/ 3300412 h 6858000"/>
              <a:gd name="connsiteX74" fmla="*/ 3359 w 4838076"/>
              <a:gd name="connsiteY74" fmla="*/ 3360737 h 6858000"/>
              <a:gd name="connsiteX75" fmla="*/ 0 w 4838076"/>
              <a:gd name="connsiteY75" fmla="*/ 3427412 h 6858000"/>
              <a:gd name="connsiteX76" fmla="*/ 3359 w 4838076"/>
              <a:gd name="connsiteY76" fmla="*/ 3497262 h 6858000"/>
              <a:gd name="connsiteX77" fmla="*/ 11758 w 4838076"/>
              <a:gd name="connsiteY77" fmla="*/ 3557587 h 6858000"/>
              <a:gd name="connsiteX78" fmla="*/ 23515 w 4838076"/>
              <a:gd name="connsiteY78" fmla="*/ 3609975 h 6858000"/>
              <a:gd name="connsiteX79" fmla="*/ 38632 w 4838076"/>
              <a:gd name="connsiteY79" fmla="*/ 3656012 h 6858000"/>
              <a:gd name="connsiteX80" fmla="*/ 55427 w 4838076"/>
              <a:gd name="connsiteY80" fmla="*/ 3697287 h 6858000"/>
              <a:gd name="connsiteX81" fmla="*/ 75583 w 4838076"/>
              <a:gd name="connsiteY81" fmla="*/ 3736975 h 6858000"/>
              <a:gd name="connsiteX82" fmla="*/ 115893 w 4838076"/>
              <a:gd name="connsiteY82" fmla="*/ 3811587 h 6858000"/>
              <a:gd name="connsiteX83" fmla="*/ 134368 w 4838076"/>
              <a:gd name="connsiteY83" fmla="*/ 3848100 h 6858000"/>
              <a:gd name="connsiteX84" fmla="*/ 152844 w 4838076"/>
              <a:gd name="connsiteY84" fmla="*/ 3890962 h 6858000"/>
              <a:gd name="connsiteX85" fmla="*/ 167960 w 4838076"/>
              <a:gd name="connsiteY85" fmla="*/ 3935412 h 6858000"/>
              <a:gd name="connsiteX86" fmla="*/ 178038 w 4838076"/>
              <a:gd name="connsiteY86" fmla="*/ 3987800 h 6858000"/>
              <a:gd name="connsiteX87" fmla="*/ 188115 w 4838076"/>
              <a:gd name="connsiteY87" fmla="*/ 4048125 h 6858000"/>
              <a:gd name="connsiteX88" fmla="*/ 189795 w 4838076"/>
              <a:gd name="connsiteY88" fmla="*/ 4116387 h 6858000"/>
              <a:gd name="connsiteX89" fmla="*/ 188115 w 4838076"/>
              <a:gd name="connsiteY89" fmla="*/ 4186237 h 6858000"/>
              <a:gd name="connsiteX90" fmla="*/ 178038 w 4838076"/>
              <a:gd name="connsiteY90" fmla="*/ 4244975 h 6858000"/>
              <a:gd name="connsiteX91" fmla="*/ 167960 w 4838076"/>
              <a:gd name="connsiteY91" fmla="*/ 4297362 h 6858000"/>
              <a:gd name="connsiteX92" fmla="*/ 152844 w 4838076"/>
              <a:gd name="connsiteY92" fmla="*/ 4343400 h 6858000"/>
              <a:gd name="connsiteX93" fmla="*/ 134368 w 4838076"/>
              <a:gd name="connsiteY93" fmla="*/ 4386262 h 6858000"/>
              <a:gd name="connsiteX94" fmla="*/ 115893 w 4838076"/>
              <a:gd name="connsiteY94" fmla="*/ 4424362 h 6858000"/>
              <a:gd name="connsiteX95" fmla="*/ 75583 w 4838076"/>
              <a:gd name="connsiteY95" fmla="*/ 4498975 h 6858000"/>
              <a:gd name="connsiteX96" fmla="*/ 55427 w 4838076"/>
              <a:gd name="connsiteY96" fmla="*/ 4537075 h 6858000"/>
              <a:gd name="connsiteX97" fmla="*/ 38632 w 4838076"/>
              <a:gd name="connsiteY97" fmla="*/ 4579937 h 6858000"/>
              <a:gd name="connsiteX98" fmla="*/ 23515 w 4838076"/>
              <a:gd name="connsiteY98" fmla="*/ 4625975 h 6858000"/>
              <a:gd name="connsiteX99" fmla="*/ 11758 w 4838076"/>
              <a:gd name="connsiteY99" fmla="*/ 4678362 h 6858000"/>
              <a:gd name="connsiteX100" fmla="*/ 3359 w 4838076"/>
              <a:gd name="connsiteY100" fmla="*/ 4738687 h 6858000"/>
              <a:gd name="connsiteX101" fmla="*/ 0 w 4838076"/>
              <a:gd name="connsiteY101" fmla="*/ 4806950 h 6858000"/>
              <a:gd name="connsiteX102" fmla="*/ 3359 w 4838076"/>
              <a:gd name="connsiteY102" fmla="*/ 4875212 h 6858000"/>
              <a:gd name="connsiteX103" fmla="*/ 11758 w 4838076"/>
              <a:gd name="connsiteY103" fmla="*/ 4935537 h 6858000"/>
              <a:gd name="connsiteX104" fmla="*/ 23515 w 4838076"/>
              <a:gd name="connsiteY104" fmla="*/ 4987925 h 6858000"/>
              <a:gd name="connsiteX105" fmla="*/ 38632 w 4838076"/>
              <a:gd name="connsiteY105" fmla="*/ 5033962 h 6858000"/>
              <a:gd name="connsiteX106" fmla="*/ 55427 w 4838076"/>
              <a:gd name="connsiteY106" fmla="*/ 5075237 h 6858000"/>
              <a:gd name="connsiteX107" fmla="*/ 75583 w 4838076"/>
              <a:gd name="connsiteY107" fmla="*/ 5114925 h 6858000"/>
              <a:gd name="connsiteX108" fmla="*/ 95738 w 4838076"/>
              <a:gd name="connsiteY108" fmla="*/ 5149850 h 6858000"/>
              <a:gd name="connsiteX109" fmla="*/ 115893 w 4838076"/>
              <a:gd name="connsiteY109" fmla="*/ 5186362 h 6858000"/>
              <a:gd name="connsiteX110" fmla="*/ 134368 w 4838076"/>
              <a:gd name="connsiteY110" fmla="*/ 5226050 h 6858000"/>
              <a:gd name="connsiteX111" fmla="*/ 152844 w 4838076"/>
              <a:gd name="connsiteY111" fmla="*/ 5268912 h 6858000"/>
              <a:gd name="connsiteX112" fmla="*/ 167960 w 4838076"/>
              <a:gd name="connsiteY112" fmla="*/ 5313362 h 6858000"/>
              <a:gd name="connsiteX113" fmla="*/ 178038 w 4838076"/>
              <a:gd name="connsiteY113" fmla="*/ 5365750 h 6858000"/>
              <a:gd name="connsiteX114" fmla="*/ 188115 w 4838076"/>
              <a:gd name="connsiteY114" fmla="*/ 5426075 h 6858000"/>
              <a:gd name="connsiteX115" fmla="*/ 189795 w 4838076"/>
              <a:gd name="connsiteY115" fmla="*/ 5494337 h 6858000"/>
              <a:gd name="connsiteX116" fmla="*/ 188115 w 4838076"/>
              <a:gd name="connsiteY116" fmla="*/ 5562600 h 6858000"/>
              <a:gd name="connsiteX117" fmla="*/ 178038 w 4838076"/>
              <a:gd name="connsiteY117" fmla="*/ 5622925 h 6858000"/>
              <a:gd name="connsiteX118" fmla="*/ 167960 w 4838076"/>
              <a:gd name="connsiteY118" fmla="*/ 5675312 h 6858000"/>
              <a:gd name="connsiteX119" fmla="*/ 152844 w 4838076"/>
              <a:gd name="connsiteY119" fmla="*/ 5721350 h 6858000"/>
              <a:gd name="connsiteX120" fmla="*/ 134368 w 4838076"/>
              <a:gd name="connsiteY120" fmla="*/ 5762625 h 6858000"/>
              <a:gd name="connsiteX121" fmla="*/ 115893 w 4838076"/>
              <a:gd name="connsiteY121" fmla="*/ 5802312 h 6858000"/>
              <a:gd name="connsiteX122" fmla="*/ 95738 w 4838076"/>
              <a:gd name="connsiteY122" fmla="*/ 5840412 h 6858000"/>
              <a:gd name="connsiteX123" fmla="*/ 75583 w 4838076"/>
              <a:gd name="connsiteY123" fmla="*/ 5876925 h 6858000"/>
              <a:gd name="connsiteX124" fmla="*/ 55427 w 4838076"/>
              <a:gd name="connsiteY124" fmla="*/ 5915025 h 6858000"/>
              <a:gd name="connsiteX125" fmla="*/ 38632 w 4838076"/>
              <a:gd name="connsiteY125" fmla="*/ 5956300 h 6858000"/>
              <a:gd name="connsiteX126" fmla="*/ 23515 w 4838076"/>
              <a:gd name="connsiteY126" fmla="*/ 6003925 h 6858000"/>
              <a:gd name="connsiteX127" fmla="*/ 11758 w 4838076"/>
              <a:gd name="connsiteY127" fmla="*/ 6056312 h 6858000"/>
              <a:gd name="connsiteX128" fmla="*/ 3359 w 4838076"/>
              <a:gd name="connsiteY128" fmla="*/ 6113462 h 6858000"/>
              <a:gd name="connsiteX129" fmla="*/ 0 w 4838076"/>
              <a:gd name="connsiteY129" fmla="*/ 6183312 h 6858000"/>
              <a:gd name="connsiteX130" fmla="*/ 3359 w 4838076"/>
              <a:gd name="connsiteY130" fmla="*/ 6251575 h 6858000"/>
              <a:gd name="connsiteX131" fmla="*/ 11758 w 4838076"/>
              <a:gd name="connsiteY131" fmla="*/ 6311900 h 6858000"/>
              <a:gd name="connsiteX132" fmla="*/ 23515 w 4838076"/>
              <a:gd name="connsiteY132" fmla="*/ 6361112 h 6858000"/>
              <a:gd name="connsiteX133" fmla="*/ 38632 w 4838076"/>
              <a:gd name="connsiteY133" fmla="*/ 6407150 h 6858000"/>
              <a:gd name="connsiteX134" fmla="*/ 55427 w 4838076"/>
              <a:gd name="connsiteY134" fmla="*/ 6448425 h 6858000"/>
              <a:gd name="connsiteX135" fmla="*/ 73903 w 4838076"/>
              <a:gd name="connsiteY135" fmla="*/ 6488112 h 6858000"/>
              <a:gd name="connsiteX136" fmla="*/ 92379 w 4838076"/>
              <a:gd name="connsiteY136" fmla="*/ 6523037 h 6858000"/>
              <a:gd name="connsiteX137" fmla="*/ 112534 w 4838076"/>
              <a:gd name="connsiteY137" fmla="*/ 6561137 h 6858000"/>
              <a:gd name="connsiteX138" fmla="*/ 132689 w 4838076"/>
              <a:gd name="connsiteY138" fmla="*/ 6597650 h 6858000"/>
              <a:gd name="connsiteX139" fmla="*/ 149485 w 4838076"/>
              <a:gd name="connsiteY139" fmla="*/ 6640512 h 6858000"/>
              <a:gd name="connsiteX140" fmla="*/ 166281 w 4838076"/>
              <a:gd name="connsiteY140" fmla="*/ 6683375 h 6858000"/>
              <a:gd name="connsiteX141" fmla="*/ 176358 w 4838076"/>
              <a:gd name="connsiteY141" fmla="*/ 6735762 h 6858000"/>
              <a:gd name="connsiteX142" fmla="*/ 184756 w 4838076"/>
              <a:gd name="connsiteY142" fmla="*/ 6791325 h 6858000"/>
              <a:gd name="connsiteX143" fmla="*/ 189795 w 4838076"/>
              <a:gd name="connsiteY143" fmla="*/ 6858000 h 6858000"/>
              <a:gd name="connsiteX144" fmla="*/ 334173 w 4838076"/>
              <a:gd name="connsiteY144" fmla="*/ 6858000 h 6858000"/>
              <a:gd name="connsiteX145" fmla="*/ 334174 w 4838076"/>
              <a:gd name="connsiteY145" fmla="*/ 6858000 h 6858000"/>
              <a:gd name="connsiteX146" fmla="*/ 3459219 w 4838076"/>
              <a:gd name="connsiteY146" fmla="*/ 6858000 h 6858000"/>
              <a:gd name="connsiteX147" fmla="*/ 4417162 w 4838076"/>
              <a:gd name="connsiteY147" fmla="*/ 6858000 h 6858000"/>
              <a:gd name="connsiteX148" fmla="*/ 4838076 w 4838076"/>
              <a:gd name="connsiteY14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</a:cxnLst>
            <a:rect l="l" t="t" r="r" b="b"/>
            <a:pathLst>
              <a:path w="4838076" h="6858000">
                <a:moveTo>
                  <a:pt x="4838076" y="0"/>
                </a:moveTo>
                <a:lnTo>
                  <a:pt x="4417162" y="0"/>
                </a:lnTo>
                <a:lnTo>
                  <a:pt x="3459219" y="0"/>
                </a:lnTo>
                <a:lnTo>
                  <a:pt x="334174" y="0"/>
                </a:lnTo>
                <a:lnTo>
                  <a:pt x="334173" y="0"/>
                </a:lnTo>
                <a:lnTo>
                  <a:pt x="189795" y="0"/>
                </a:lnTo>
                <a:lnTo>
                  <a:pt x="184756" y="66675"/>
                </a:lnTo>
                <a:lnTo>
                  <a:pt x="176358" y="122237"/>
                </a:lnTo>
                <a:lnTo>
                  <a:pt x="166281" y="174625"/>
                </a:lnTo>
                <a:lnTo>
                  <a:pt x="149485" y="217487"/>
                </a:lnTo>
                <a:lnTo>
                  <a:pt x="132689" y="260350"/>
                </a:lnTo>
                <a:lnTo>
                  <a:pt x="112534" y="296862"/>
                </a:lnTo>
                <a:lnTo>
                  <a:pt x="92379" y="334962"/>
                </a:lnTo>
                <a:lnTo>
                  <a:pt x="73903" y="369887"/>
                </a:lnTo>
                <a:lnTo>
                  <a:pt x="55427" y="409575"/>
                </a:lnTo>
                <a:lnTo>
                  <a:pt x="38632" y="450850"/>
                </a:lnTo>
                <a:lnTo>
                  <a:pt x="23515" y="496887"/>
                </a:lnTo>
                <a:lnTo>
                  <a:pt x="11758" y="546100"/>
                </a:lnTo>
                <a:lnTo>
                  <a:pt x="3359" y="606425"/>
                </a:lnTo>
                <a:lnTo>
                  <a:pt x="0" y="673100"/>
                </a:lnTo>
                <a:lnTo>
                  <a:pt x="3359" y="744537"/>
                </a:lnTo>
                <a:lnTo>
                  <a:pt x="11758" y="801687"/>
                </a:lnTo>
                <a:lnTo>
                  <a:pt x="23515" y="854075"/>
                </a:lnTo>
                <a:lnTo>
                  <a:pt x="38632" y="901700"/>
                </a:lnTo>
                <a:lnTo>
                  <a:pt x="55427" y="942975"/>
                </a:lnTo>
                <a:lnTo>
                  <a:pt x="75583" y="981075"/>
                </a:lnTo>
                <a:lnTo>
                  <a:pt x="95738" y="1017587"/>
                </a:lnTo>
                <a:lnTo>
                  <a:pt x="115893" y="1055687"/>
                </a:lnTo>
                <a:lnTo>
                  <a:pt x="134368" y="1095375"/>
                </a:lnTo>
                <a:lnTo>
                  <a:pt x="152844" y="1136650"/>
                </a:lnTo>
                <a:lnTo>
                  <a:pt x="167960" y="1182687"/>
                </a:lnTo>
                <a:lnTo>
                  <a:pt x="178038" y="1235075"/>
                </a:lnTo>
                <a:lnTo>
                  <a:pt x="188115" y="1295400"/>
                </a:lnTo>
                <a:lnTo>
                  <a:pt x="189795" y="1363662"/>
                </a:lnTo>
                <a:lnTo>
                  <a:pt x="188115" y="1431925"/>
                </a:lnTo>
                <a:lnTo>
                  <a:pt x="178038" y="1492250"/>
                </a:lnTo>
                <a:lnTo>
                  <a:pt x="167960" y="1544637"/>
                </a:lnTo>
                <a:lnTo>
                  <a:pt x="152844" y="1589087"/>
                </a:lnTo>
                <a:lnTo>
                  <a:pt x="134368" y="1631950"/>
                </a:lnTo>
                <a:lnTo>
                  <a:pt x="115893" y="1671637"/>
                </a:lnTo>
                <a:lnTo>
                  <a:pt x="95738" y="1708150"/>
                </a:lnTo>
                <a:lnTo>
                  <a:pt x="75583" y="1743075"/>
                </a:lnTo>
                <a:lnTo>
                  <a:pt x="55427" y="1782762"/>
                </a:lnTo>
                <a:lnTo>
                  <a:pt x="38632" y="1824037"/>
                </a:lnTo>
                <a:lnTo>
                  <a:pt x="23515" y="1870075"/>
                </a:lnTo>
                <a:lnTo>
                  <a:pt x="11758" y="1922462"/>
                </a:lnTo>
                <a:lnTo>
                  <a:pt x="3359" y="1982787"/>
                </a:lnTo>
                <a:lnTo>
                  <a:pt x="0" y="2051050"/>
                </a:lnTo>
                <a:lnTo>
                  <a:pt x="3359" y="2119312"/>
                </a:lnTo>
                <a:lnTo>
                  <a:pt x="11758" y="2179637"/>
                </a:lnTo>
                <a:lnTo>
                  <a:pt x="23515" y="2232025"/>
                </a:lnTo>
                <a:lnTo>
                  <a:pt x="38632" y="2278062"/>
                </a:lnTo>
                <a:lnTo>
                  <a:pt x="55427" y="2319337"/>
                </a:lnTo>
                <a:lnTo>
                  <a:pt x="75583" y="2359025"/>
                </a:lnTo>
                <a:lnTo>
                  <a:pt x="95738" y="2395537"/>
                </a:lnTo>
                <a:lnTo>
                  <a:pt x="115893" y="2433637"/>
                </a:lnTo>
                <a:lnTo>
                  <a:pt x="134368" y="2471737"/>
                </a:lnTo>
                <a:lnTo>
                  <a:pt x="152844" y="2513012"/>
                </a:lnTo>
                <a:lnTo>
                  <a:pt x="167960" y="2560637"/>
                </a:lnTo>
                <a:lnTo>
                  <a:pt x="178038" y="2613025"/>
                </a:lnTo>
                <a:lnTo>
                  <a:pt x="188115" y="2671762"/>
                </a:lnTo>
                <a:lnTo>
                  <a:pt x="189795" y="2741612"/>
                </a:lnTo>
                <a:lnTo>
                  <a:pt x="188115" y="2809875"/>
                </a:lnTo>
                <a:lnTo>
                  <a:pt x="178038" y="2868612"/>
                </a:lnTo>
                <a:lnTo>
                  <a:pt x="167960" y="2922587"/>
                </a:lnTo>
                <a:lnTo>
                  <a:pt x="152844" y="2967037"/>
                </a:lnTo>
                <a:lnTo>
                  <a:pt x="134368" y="3009900"/>
                </a:lnTo>
                <a:lnTo>
                  <a:pt x="115893" y="3046412"/>
                </a:lnTo>
                <a:lnTo>
                  <a:pt x="95738" y="3084512"/>
                </a:lnTo>
                <a:lnTo>
                  <a:pt x="75583" y="3121025"/>
                </a:lnTo>
                <a:lnTo>
                  <a:pt x="55427" y="3160712"/>
                </a:lnTo>
                <a:lnTo>
                  <a:pt x="38632" y="3201987"/>
                </a:lnTo>
                <a:lnTo>
                  <a:pt x="23515" y="3248025"/>
                </a:lnTo>
                <a:lnTo>
                  <a:pt x="11758" y="3300412"/>
                </a:lnTo>
                <a:lnTo>
                  <a:pt x="3359" y="3360737"/>
                </a:lnTo>
                <a:lnTo>
                  <a:pt x="0" y="3427412"/>
                </a:lnTo>
                <a:lnTo>
                  <a:pt x="3359" y="3497262"/>
                </a:lnTo>
                <a:lnTo>
                  <a:pt x="11758" y="3557587"/>
                </a:lnTo>
                <a:lnTo>
                  <a:pt x="23515" y="3609975"/>
                </a:lnTo>
                <a:lnTo>
                  <a:pt x="38632" y="3656012"/>
                </a:lnTo>
                <a:lnTo>
                  <a:pt x="55427" y="3697287"/>
                </a:lnTo>
                <a:lnTo>
                  <a:pt x="75583" y="3736975"/>
                </a:lnTo>
                <a:lnTo>
                  <a:pt x="115893" y="3811587"/>
                </a:lnTo>
                <a:lnTo>
                  <a:pt x="134368" y="3848100"/>
                </a:lnTo>
                <a:lnTo>
                  <a:pt x="152844" y="3890962"/>
                </a:lnTo>
                <a:lnTo>
                  <a:pt x="167960" y="3935412"/>
                </a:lnTo>
                <a:lnTo>
                  <a:pt x="178038" y="3987800"/>
                </a:lnTo>
                <a:lnTo>
                  <a:pt x="188115" y="4048125"/>
                </a:lnTo>
                <a:lnTo>
                  <a:pt x="189795" y="4116387"/>
                </a:lnTo>
                <a:lnTo>
                  <a:pt x="188115" y="4186237"/>
                </a:lnTo>
                <a:lnTo>
                  <a:pt x="178038" y="4244975"/>
                </a:lnTo>
                <a:lnTo>
                  <a:pt x="167960" y="4297362"/>
                </a:lnTo>
                <a:lnTo>
                  <a:pt x="152844" y="4343400"/>
                </a:lnTo>
                <a:lnTo>
                  <a:pt x="134368" y="4386262"/>
                </a:lnTo>
                <a:lnTo>
                  <a:pt x="115893" y="4424362"/>
                </a:lnTo>
                <a:lnTo>
                  <a:pt x="75583" y="4498975"/>
                </a:lnTo>
                <a:lnTo>
                  <a:pt x="55427" y="4537075"/>
                </a:lnTo>
                <a:lnTo>
                  <a:pt x="38632" y="4579937"/>
                </a:lnTo>
                <a:lnTo>
                  <a:pt x="23515" y="4625975"/>
                </a:lnTo>
                <a:lnTo>
                  <a:pt x="11758" y="4678362"/>
                </a:lnTo>
                <a:lnTo>
                  <a:pt x="3359" y="4738687"/>
                </a:lnTo>
                <a:lnTo>
                  <a:pt x="0" y="4806950"/>
                </a:lnTo>
                <a:lnTo>
                  <a:pt x="3359" y="4875212"/>
                </a:lnTo>
                <a:lnTo>
                  <a:pt x="11758" y="4935537"/>
                </a:lnTo>
                <a:lnTo>
                  <a:pt x="23515" y="4987925"/>
                </a:lnTo>
                <a:lnTo>
                  <a:pt x="38632" y="5033962"/>
                </a:lnTo>
                <a:lnTo>
                  <a:pt x="55427" y="5075237"/>
                </a:lnTo>
                <a:lnTo>
                  <a:pt x="75583" y="5114925"/>
                </a:lnTo>
                <a:lnTo>
                  <a:pt x="95738" y="5149850"/>
                </a:lnTo>
                <a:lnTo>
                  <a:pt x="115893" y="5186362"/>
                </a:lnTo>
                <a:lnTo>
                  <a:pt x="134368" y="5226050"/>
                </a:lnTo>
                <a:lnTo>
                  <a:pt x="152844" y="5268912"/>
                </a:lnTo>
                <a:lnTo>
                  <a:pt x="167960" y="5313362"/>
                </a:lnTo>
                <a:lnTo>
                  <a:pt x="178038" y="5365750"/>
                </a:lnTo>
                <a:lnTo>
                  <a:pt x="188115" y="5426075"/>
                </a:lnTo>
                <a:lnTo>
                  <a:pt x="189795" y="5494337"/>
                </a:lnTo>
                <a:lnTo>
                  <a:pt x="188115" y="5562600"/>
                </a:lnTo>
                <a:lnTo>
                  <a:pt x="178038" y="5622925"/>
                </a:lnTo>
                <a:lnTo>
                  <a:pt x="167960" y="5675312"/>
                </a:lnTo>
                <a:lnTo>
                  <a:pt x="152844" y="5721350"/>
                </a:lnTo>
                <a:lnTo>
                  <a:pt x="134368" y="5762625"/>
                </a:lnTo>
                <a:lnTo>
                  <a:pt x="115893" y="5802312"/>
                </a:lnTo>
                <a:lnTo>
                  <a:pt x="95738" y="5840412"/>
                </a:lnTo>
                <a:lnTo>
                  <a:pt x="75583" y="5876925"/>
                </a:lnTo>
                <a:lnTo>
                  <a:pt x="55427" y="5915025"/>
                </a:lnTo>
                <a:lnTo>
                  <a:pt x="38632" y="5956300"/>
                </a:lnTo>
                <a:lnTo>
                  <a:pt x="23515" y="6003925"/>
                </a:lnTo>
                <a:lnTo>
                  <a:pt x="11758" y="6056312"/>
                </a:lnTo>
                <a:lnTo>
                  <a:pt x="3359" y="6113462"/>
                </a:lnTo>
                <a:lnTo>
                  <a:pt x="0" y="6183312"/>
                </a:lnTo>
                <a:lnTo>
                  <a:pt x="3359" y="6251575"/>
                </a:lnTo>
                <a:lnTo>
                  <a:pt x="11758" y="6311900"/>
                </a:lnTo>
                <a:lnTo>
                  <a:pt x="23515" y="6361112"/>
                </a:lnTo>
                <a:lnTo>
                  <a:pt x="38632" y="6407150"/>
                </a:lnTo>
                <a:lnTo>
                  <a:pt x="55427" y="6448425"/>
                </a:lnTo>
                <a:lnTo>
                  <a:pt x="73903" y="6488112"/>
                </a:lnTo>
                <a:lnTo>
                  <a:pt x="92379" y="6523037"/>
                </a:lnTo>
                <a:lnTo>
                  <a:pt x="112534" y="6561137"/>
                </a:lnTo>
                <a:lnTo>
                  <a:pt x="132689" y="6597650"/>
                </a:lnTo>
                <a:lnTo>
                  <a:pt x="149485" y="6640512"/>
                </a:lnTo>
                <a:lnTo>
                  <a:pt x="166281" y="6683375"/>
                </a:lnTo>
                <a:lnTo>
                  <a:pt x="176358" y="6735762"/>
                </a:lnTo>
                <a:lnTo>
                  <a:pt x="184756" y="6791325"/>
                </a:lnTo>
                <a:lnTo>
                  <a:pt x="189795" y="6858000"/>
                </a:lnTo>
                <a:lnTo>
                  <a:pt x="334173" y="6858000"/>
                </a:lnTo>
                <a:lnTo>
                  <a:pt x="334174" y="6858000"/>
                </a:lnTo>
                <a:lnTo>
                  <a:pt x="3459219" y="6858000"/>
                </a:lnTo>
                <a:lnTo>
                  <a:pt x="4417162" y="6858000"/>
                </a:lnTo>
                <a:lnTo>
                  <a:pt x="4838076" y="6858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11BAB570-FF10-4E96-8A3F-FA9804702B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3520273" cy="5143500"/>
          </a:xfrm>
          <a:custGeom>
            <a:avLst/>
            <a:gdLst>
              <a:gd name="connsiteX0" fmla="*/ 0 w 4693698"/>
              <a:gd name="connsiteY0" fmla="*/ 0 h 6858000"/>
              <a:gd name="connsiteX1" fmla="*/ 420914 w 4693698"/>
              <a:gd name="connsiteY1" fmla="*/ 0 h 6858000"/>
              <a:gd name="connsiteX2" fmla="*/ 1582057 w 4693698"/>
              <a:gd name="connsiteY2" fmla="*/ 0 h 6858000"/>
              <a:gd name="connsiteX3" fmla="*/ 4503903 w 4693698"/>
              <a:gd name="connsiteY3" fmla="*/ 0 h 6858000"/>
              <a:gd name="connsiteX4" fmla="*/ 4508943 w 4693698"/>
              <a:gd name="connsiteY4" fmla="*/ 66675 h 6858000"/>
              <a:gd name="connsiteX5" fmla="*/ 4517340 w 4693698"/>
              <a:gd name="connsiteY5" fmla="*/ 122237 h 6858000"/>
              <a:gd name="connsiteX6" fmla="*/ 4527418 w 4693698"/>
              <a:gd name="connsiteY6" fmla="*/ 174625 h 6858000"/>
              <a:gd name="connsiteX7" fmla="*/ 4544214 w 4693698"/>
              <a:gd name="connsiteY7" fmla="*/ 217487 h 6858000"/>
              <a:gd name="connsiteX8" fmla="*/ 4561010 w 4693698"/>
              <a:gd name="connsiteY8" fmla="*/ 260350 h 6858000"/>
              <a:gd name="connsiteX9" fmla="*/ 4581165 w 4693698"/>
              <a:gd name="connsiteY9" fmla="*/ 296862 h 6858000"/>
              <a:gd name="connsiteX10" fmla="*/ 4601320 w 4693698"/>
              <a:gd name="connsiteY10" fmla="*/ 334962 h 6858000"/>
              <a:gd name="connsiteX11" fmla="*/ 4619796 w 4693698"/>
              <a:gd name="connsiteY11" fmla="*/ 369887 h 6858000"/>
              <a:gd name="connsiteX12" fmla="*/ 4638271 w 4693698"/>
              <a:gd name="connsiteY12" fmla="*/ 409575 h 6858000"/>
              <a:gd name="connsiteX13" fmla="*/ 4655067 w 4693698"/>
              <a:gd name="connsiteY13" fmla="*/ 450850 h 6858000"/>
              <a:gd name="connsiteX14" fmla="*/ 4670184 w 4693698"/>
              <a:gd name="connsiteY14" fmla="*/ 496887 h 6858000"/>
              <a:gd name="connsiteX15" fmla="*/ 4681941 w 4693698"/>
              <a:gd name="connsiteY15" fmla="*/ 546100 h 6858000"/>
              <a:gd name="connsiteX16" fmla="*/ 4690339 w 4693698"/>
              <a:gd name="connsiteY16" fmla="*/ 606425 h 6858000"/>
              <a:gd name="connsiteX17" fmla="*/ 4693698 w 4693698"/>
              <a:gd name="connsiteY17" fmla="*/ 673100 h 6858000"/>
              <a:gd name="connsiteX18" fmla="*/ 4690339 w 4693698"/>
              <a:gd name="connsiteY18" fmla="*/ 744537 h 6858000"/>
              <a:gd name="connsiteX19" fmla="*/ 4681941 w 4693698"/>
              <a:gd name="connsiteY19" fmla="*/ 801687 h 6858000"/>
              <a:gd name="connsiteX20" fmla="*/ 4670184 w 4693698"/>
              <a:gd name="connsiteY20" fmla="*/ 854075 h 6858000"/>
              <a:gd name="connsiteX21" fmla="*/ 4655067 w 4693698"/>
              <a:gd name="connsiteY21" fmla="*/ 901700 h 6858000"/>
              <a:gd name="connsiteX22" fmla="*/ 4638271 w 4693698"/>
              <a:gd name="connsiteY22" fmla="*/ 942975 h 6858000"/>
              <a:gd name="connsiteX23" fmla="*/ 4618116 w 4693698"/>
              <a:gd name="connsiteY23" fmla="*/ 981075 h 6858000"/>
              <a:gd name="connsiteX24" fmla="*/ 4597961 w 4693698"/>
              <a:gd name="connsiteY24" fmla="*/ 1017587 h 6858000"/>
              <a:gd name="connsiteX25" fmla="*/ 4577806 w 4693698"/>
              <a:gd name="connsiteY25" fmla="*/ 1055687 h 6858000"/>
              <a:gd name="connsiteX26" fmla="*/ 4559330 w 4693698"/>
              <a:gd name="connsiteY26" fmla="*/ 1095375 h 6858000"/>
              <a:gd name="connsiteX27" fmla="*/ 4540854 w 4693698"/>
              <a:gd name="connsiteY27" fmla="*/ 1136650 h 6858000"/>
              <a:gd name="connsiteX28" fmla="*/ 4525739 w 4693698"/>
              <a:gd name="connsiteY28" fmla="*/ 1182687 h 6858000"/>
              <a:gd name="connsiteX29" fmla="*/ 4515661 w 4693698"/>
              <a:gd name="connsiteY29" fmla="*/ 1235075 h 6858000"/>
              <a:gd name="connsiteX30" fmla="*/ 4505583 w 4693698"/>
              <a:gd name="connsiteY30" fmla="*/ 1295400 h 6858000"/>
              <a:gd name="connsiteX31" fmla="*/ 4503903 w 4693698"/>
              <a:gd name="connsiteY31" fmla="*/ 1363662 h 6858000"/>
              <a:gd name="connsiteX32" fmla="*/ 4505583 w 4693698"/>
              <a:gd name="connsiteY32" fmla="*/ 1431925 h 6858000"/>
              <a:gd name="connsiteX33" fmla="*/ 4515661 w 4693698"/>
              <a:gd name="connsiteY33" fmla="*/ 1492250 h 6858000"/>
              <a:gd name="connsiteX34" fmla="*/ 4525739 w 4693698"/>
              <a:gd name="connsiteY34" fmla="*/ 1544637 h 6858000"/>
              <a:gd name="connsiteX35" fmla="*/ 4540854 w 4693698"/>
              <a:gd name="connsiteY35" fmla="*/ 1589087 h 6858000"/>
              <a:gd name="connsiteX36" fmla="*/ 4559330 w 4693698"/>
              <a:gd name="connsiteY36" fmla="*/ 1631950 h 6858000"/>
              <a:gd name="connsiteX37" fmla="*/ 4577806 w 4693698"/>
              <a:gd name="connsiteY37" fmla="*/ 1671637 h 6858000"/>
              <a:gd name="connsiteX38" fmla="*/ 4597961 w 4693698"/>
              <a:gd name="connsiteY38" fmla="*/ 1708150 h 6858000"/>
              <a:gd name="connsiteX39" fmla="*/ 4618116 w 4693698"/>
              <a:gd name="connsiteY39" fmla="*/ 1743075 h 6858000"/>
              <a:gd name="connsiteX40" fmla="*/ 4638271 w 4693698"/>
              <a:gd name="connsiteY40" fmla="*/ 1782762 h 6858000"/>
              <a:gd name="connsiteX41" fmla="*/ 4655067 w 4693698"/>
              <a:gd name="connsiteY41" fmla="*/ 1824037 h 6858000"/>
              <a:gd name="connsiteX42" fmla="*/ 4670184 w 4693698"/>
              <a:gd name="connsiteY42" fmla="*/ 1870075 h 6858000"/>
              <a:gd name="connsiteX43" fmla="*/ 4681941 w 4693698"/>
              <a:gd name="connsiteY43" fmla="*/ 1922462 h 6858000"/>
              <a:gd name="connsiteX44" fmla="*/ 4690339 w 4693698"/>
              <a:gd name="connsiteY44" fmla="*/ 1982787 h 6858000"/>
              <a:gd name="connsiteX45" fmla="*/ 4693698 w 4693698"/>
              <a:gd name="connsiteY45" fmla="*/ 2051050 h 6858000"/>
              <a:gd name="connsiteX46" fmla="*/ 4690339 w 4693698"/>
              <a:gd name="connsiteY46" fmla="*/ 2119312 h 6858000"/>
              <a:gd name="connsiteX47" fmla="*/ 4681941 w 4693698"/>
              <a:gd name="connsiteY47" fmla="*/ 2179637 h 6858000"/>
              <a:gd name="connsiteX48" fmla="*/ 4670184 w 4693698"/>
              <a:gd name="connsiteY48" fmla="*/ 2232025 h 6858000"/>
              <a:gd name="connsiteX49" fmla="*/ 4655067 w 4693698"/>
              <a:gd name="connsiteY49" fmla="*/ 2278062 h 6858000"/>
              <a:gd name="connsiteX50" fmla="*/ 4638271 w 4693698"/>
              <a:gd name="connsiteY50" fmla="*/ 2319337 h 6858000"/>
              <a:gd name="connsiteX51" fmla="*/ 4618116 w 4693698"/>
              <a:gd name="connsiteY51" fmla="*/ 2359025 h 6858000"/>
              <a:gd name="connsiteX52" fmla="*/ 4597961 w 4693698"/>
              <a:gd name="connsiteY52" fmla="*/ 2395537 h 6858000"/>
              <a:gd name="connsiteX53" fmla="*/ 4577806 w 4693698"/>
              <a:gd name="connsiteY53" fmla="*/ 2433637 h 6858000"/>
              <a:gd name="connsiteX54" fmla="*/ 4559330 w 4693698"/>
              <a:gd name="connsiteY54" fmla="*/ 2471737 h 6858000"/>
              <a:gd name="connsiteX55" fmla="*/ 4540854 w 4693698"/>
              <a:gd name="connsiteY55" fmla="*/ 2513012 h 6858000"/>
              <a:gd name="connsiteX56" fmla="*/ 4525739 w 4693698"/>
              <a:gd name="connsiteY56" fmla="*/ 2560637 h 6858000"/>
              <a:gd name="connsiteX57" fmla="*/ 4515661 w 4693698"/>
              <a:gd name="connsiteY57" fmla="*/ 2613025 h 6858000"/>
              <a:gd name="connsiteX58" fmla="*/ 4505583 w 4693698"/>
              <a:gd name="connsiteY58" fmla="*/ 2671762 h 6858000"/>
              <a:gd name="connsiteX59" fmla="*/ 4503903 w 4693698"/>
              <a:gd name="connsiteY59" fmla="*/ 2741612 h 6858000"/>
              <a:gd name="connsiteX60" fmla="*/ 4505583 w 4693698"/>
              <a:gd name="connsiteY60" fmla="*/ 2809875 h 6858000"/>
              <a:gd name="connsiteX61" fmla="*/ 4515661 w 4693698"/>
              <a:gd name="connsiteY61" fmla="*/ 2868612 h 6858000"/>
              <a:gd name="connsiteX62" fmla="*/ 4525739 w 4693698"/>
              <a:gd name="connsiteY62" fmla="*/ 2922587 h 6858000"/>
              <a:gd name="connsiteX63" fmla="*/ 4540854 w 4693698"/>
              <a:gd name="connsiteY63" fmla="*/ 2967037 h 6858000"/>
              <a:gd name="connsiteX64" fmla="*/ 4559330 w 4693698"/>
              <a:gd name="connsiteY64" fmla="*/ 3009900 h 6858000"/>
              <a:gd name="connsiteX65" fmla="*/ 4577806 w 4693698"/>
              <a:gd name="connsiteY65" fmla="*/ 3046412 h 6858000"/>
              <a:gd name="connsiteX66" fmla="*/ 4597961 w 4693698"/>
              <a:gd name="connsiteY66" fmla="*/ 3084512 h 6858000"/>
              <a:gd name="connsiteX67" fmla="*/ 4618116 w 4693698"/>
              <a:gd name="connsiteY67" fmla="*/ 3121025 h 6858000"/>
              <a:gd name="connsiteX68" fmla="*/ 4638271 w 4693698"/>
              <a:gd name="connsiteY68" fmla="*/ 3160712 h 6858000"/>
              <a:gd name="connsiteX69" fmla="*/ 4655067 w 4693698"/>
              <a:gd name="connsiteY69" fmla="*/ 3201987 h 6858000"/>
              <a:gd name="connsiteX70" fmla="*/ 4670184 w 4693698"/>
              <a:gd name="connsiteY70" fmla="*/ 3248025 h 6858000"/>
              <a:gd name="connsiteX71" fmla="*/ 4681941 w 4693698"/>
              <a:gd name="connsiteY71" fmla="*/ 3300412 h 6858000"/>
              <a:gd name="connsiteX72" fmla="*/ 4690339 w 4693698"/>
              <a:gd name="connsiteY72" fmla="*/ 3360737 h 6858000"/>
              <a:gd name="connsiteX73" fmla="*/ 4693698 w 4693698"/>
              <a:gd name="connsiteY73" fmla="*/ 3427412 h 6858000"/>
              <a:gd name="connsiteX74" fmla="*/ 4690339 w 4693698"/>
              <a:gd name="connsiteY74" fmla="*/ 3497262 h 6858000"/>
              <a:gd name="connsiteX75" fmla="*/ 4681941 w 4693698"/>
              <a:gd name="connsiteY75" fmla="*/ 3557587 h 6858000"/>
              <a:gd name="connsiteX76" fmla="*/ 4670184 w 4693698"/>
              <a:gd name="connsiteY76" fmla="*/ 3609975 h 6858000"/>
              <a:gd name="connsiteX77" fmla="*/ 4655067 w 4693698"/>
              <a:gd name="connsiteY77" fmla="*/ 3656012 h 6858000"/>
              <a:gd name="connsiteX78" fmla="*/ 4638271 w 4693698"/>
              <a:gd name="connsiteY78" fmla="*/ 3697287 h 6858000"/>
              <a:gd name="connsiteX79" fmla="*/ 4618116 w 4693698"/>
              <a:gd name="connsiteY79" fmla="*/ 3736975 h 6858000"/>
              <a:gd name="connsiteX80" fmla="*/ 4577806 w 4693698"/>
              <a:gd name="connsiteY80" fmla="*/ 3811587 h 6858000"/>
              <a:gd name="connsiteX81" fmla="*/ 4559330 w 4693698"/>
              <a:gd name="connsiteY81" fmla="*/ 3848100 h 6858000"/>
              <a:gd name="connsiteX82" fmla="*/ 4540854 w 4693698"/>
              <a:gd name="connsiteY82" fmla="*/ 3890962 h 6858000"/>
              <a:gd name="connsiteX83" fmla="*/ 4525739 w 4693698"/>
              <a:gd name="connsiteY83" fmla="*/ 3935412 h 6858000"/>
              <a:gd name="connsiteX84" fmla="*/ 4515661 w 4693698"/>
              <a:gd name="connsiteY84" fmla="*/ 3987800 h 6858000"/>
              <a:gd name="connsiteX85" fmla="*/ 4505583 w 4693698"/>
              <a:gd name="connsiteY85" fmla="*/ 4048125 h 6858000"/>
              <a:gd name="connsiteX86" fmla="*/ 4503903 w 4693698"/>
              <a:gd name="connsiteY86" fmla="*/ 4116387 h 6858000"/>
              <a:gd name="connsiteX87" fmla="*/ 4505583 w 4693698"/>
              <a:gd name="connsiteY87" fmla="*/ 4186237 h 6858000"/>
              <a:gd name="connsiteX88" fmla="*/ 4515661 w 4693698"/>
              <a:gd name="connsiteY88" fmla="*/ 4244975 h 6858000"/>
              <a:gd name="connsiteX89" fmla="*/ 4525739 w 4693698"/>
              <a:gd name="connsiteY89" fmla="*/ 4297362 h 6858000"/>
              <a:gd name="connsiteX90" fmla="*/ 4540854 w 4693698"/>
              <a:gd name="connsiteY90" fmla="*/ 4343400 h 6858000"/>
              <a:gd name="connsiteX91" fmla="*/ 4559330 w 4693698"/>
              <a:gd name="connsiteY91" fmla="*/ 4386262 h 6858000"/>
              <a:gd name="connsiteX92" fmla="*/ 4577806 w 4693698"/>
              <a:gd name="connsiteY92" fmla="*/ 4424362 h 6858000"/>
              <a:gd name="connsiteX93" fmla="*/ 4618116 w 4693698"/>
              <a:gd name="connsiteY93" fmla="*/ 4498975 h 6858000"/>
              <a:gd name="connsiteX94" fmla="*/ 4638271 w 4693698"/>
              <a:gd name="connsiteY94" fmla="*/ 4537075 h 6858000"/>
              <a:gd name="connsiteX95" fmla="*/ 4655067 w 4693698"/>
              <a:gd name="connsiteY95" fmla="*/ 4579937 h 6858000"/>
              <a:gd name="connsiteX96" fmla="*/ 4670184 w 4693698"/>
              <a:gd name="connsiteY96" fmla="*/ 4625975 h 6858000"/>
              <a:gd name="connsiteX97" fmla="*/ 4681941 w 4693698"/>
              <a:gd name="connsiteY97" fmla="*/ 4678362 h 6858000"/>
              <a:gd name="connsiteX98" fmla="*/ 4690339 w 4693698"/>
              <a:gd name="connsiteY98" fmla="*/ 4738687 h 6858000"/>
              <a:gd name="connsiteX99" fmla="*/ 4693698 w 4693698"/>
              <a:gd name="connsiteY99" fmla="*/ 4806950 h 6858000"/>
              <a:gd name="connsiteX100" fmla="*/ 4690339 w 4693698"/>
              <a:gd name="connsiteY100" fmla="*/ 4875212 h 6858000"/>
              <a:gd name="connsiteX101" fmla="*/ 4681941 w 4693698"/>
              <a:gd name="connsiteY101" fmla="*/ 4935537 h 6858000"/>
              <a:gd name="connsiteX102" fmla="*/ 4670184 w 4693698"/>
              <a:gd name="connsiteY102" fmla="*/ 4987925 h 6858000"/>
              <a:gd name="connsiteX103" fmla="*/ 4655067 w 4693698"/>
              <a:gd name="connsiteY103" fmla="*/ 5033962 h 6858000"/>
              <a:gd name="connsiteX104" fmla="*/ 4638271 w 4693698"/>
              <a:gd name="connsiteY104" fmla="*/ 5075237 h 6858000"/>
              <a:gd name="connsiteX105" fmla="*/ 4618116 w 4693698"/>
              <a:gd name="connsiteY105" fmla="*/ 5114925 h 6858000"/>
              <a:gd name="connsiteX106" fmla="*/ 4597961 w 4693698"/>
              <a:gd name="connsiteY106" fmla="*/ 5149850 h 6858000"/>
              <a:gd name="connsiteX107" fmla="*/ 4577806 w 4693698"/>
              <a:gd name="connsiteY107" fmla="*/ 5186362 h 6858000"/>
              <a:gd name="connsiteX108" fmla="*/ 4559330 w 4693698"/>
              <a:gd name="connsiteY108" fmla="*/ 5226050 h 6858000"/>
              <a:gd name="connsiteX109" fmla="*/ 4540854 w 4693698"/>
              <a:gd name="connsiteY109" fmla="*/ 5268912 h 6858000"/>
              <a:gd name="connsiteX110" fmla="*/ 4525739 w 4693698"/>
              <a:gd name="connsiteY110" fmla="*/ 5313362 h 6858000"/>
              <a:gd name="connsiteX111" fmla="*/ 4515661 w 4693698"/>
              <a:gd name="connsiteY111" fmla="*/ 5365750 h 6858000"/>
              <a:gd name="connsiteX112" fmla="*/ 4505583 w 4693698"/>
              <a:gd name="connsiteY112" fmla="*/ 5426075 h 6858000"/>
              <a:gd name="connsiteX113" fmla="*/ 4503903 w 4693698"/>
              <a:gd name="connsiteY113" fmla="*/ 5494337 h 6858000"/>
              <a:gd name="connsiteX114" fmla="*/ 4505583 w 4693698"/>
              <a:gd name="connsiteY114" fmla="*/ 5562600 h 6858000"/>
              <a:gd name="connsiteX115" fmla="*/ 4515661 w 4693698"/>
              <a:gd name="connsiteY115" fmla="*/ 5622925 h 6858000"/>
              <a:gd name="connsiteX116" fmla="*/ 4525739 w 4693698"/>
              <a:gd name="connsiteY116" fmla="*/ 5675312 h 6858000"/>
              <a:gd name="connsiteX117" fmla="*/ 4540854 w 4693698"/>
              <a:gd name="connsiteY117" fmla="*/ 5721350 h 6858000"/>
              <a:gd name="connsiteX118" fmla="*/ 4559330 w 4693698"/>
              <a:gd name="connsiteY118" fmla="*/ 5762625 h 6858000"/>
              <a:gd name="connsiteX119" fmla="*/ 4577806 w 4693698"/>
              <a:gd name="connsiteY119" fmla="*/ 5802312 h 6858000"/>
              <a:gd name="connsiteX120" fmla="*/ 4597961 w 4693698"/>
              <a:gd name="connsiteY120" fmla="*/ 5840412 h 6858000"/>
              <a:gd name="connsiteX121" fmla="*/ 4618116 w 4693698"/>
              <a:gd name="connsiteY121" fmla="*/ 5876925 h 6858000"/>
              <a:gd name="connsiteX122" fmla="*/ 4638271 w 4693698"/>
              <a:gd name="connsiteY122" fmla="*/ 5915025 h 6858000"/>
              <a:gd name="connsiteX123" fmla="*/ 4655067 w 4693698"/>
              <a:gd name="connsiteY123" fmla="*/ 5956300 h 6858000"/>
              <a:gd name="connsiteX124" fmla="*/ 4670184 w 4693698"/>
              <a:gd name="connsiteY124" fmla="*/ 6003925 h 6858000"/>
              <a:gd name="connsiteX125" fmla="*/ 4681941 w 4693698"/>
              <a:gd name="connsiteY125" fmla="*/ 6056312 h 6858000"/>
              <a:gd name="connsiteX126" fmla="*/ 4690339 w 4693698"/>
              <a:gd name="connsiteY126" fmla="*/ 6113462 h 6858000"/>
              <a:gd name="connsiteX127" fmla="*/ 4693698 w 4693698"/>
              <a:gd name="connsiteY127" fmla="*/ 6183312 h 6858000"/>
              <a:gd name="connsiteX128" fmla="*/ 4690339 w 4693698"/>
              <a:gd name="connsiteY128" fmla="*/ 6251575 h 6858000"/>
              <a:gd name="connsiteX129" fmla="*/ 4681941 w 4693698"/>
              <a:gd name="connsiteY129" fmla="*/ 6311900 h 6858000"/>
              <a:gd name="connsiteX130" fmla="*/ 4670184 w 4693698"/>
              <a:gd name="connsiteY130" fmla="*/ 6361112 h 6858000"/>
              <a:gd name="connsiteX131" fmla="*/ 4655067 w 4693698"/>
              <a:gd name="connsiteY131" fmla="*/ 6407150 h 6858000"/>
              <a:gd name="connsiteX132" fmla="*/ 4638271 w 4693698"/>
              <a:gd name="connsiteY132" fmla="*/ 6448425 h 6858000"/>
              <a:gd name="connsiteX133" fmla="*/ 4619796 w 4693698"/>
              <a:gd name="connsiteY133" fmla="*/ 6488112 h 6858000"/>
              <a:gd name="connsiteX134" fmla="*/ 4601320 w 4693698"/>
              <a:gd name="connsiteY134" fmla="*/ 6523037 h 6858000"/>
              <a:gd name="connsiteX135" fmla="*/ 4581165 w 4693698"/>
              <a:gd name="connsiteY135" fmla="*/ 6561137 h 6858000"/>
              <a:gd name="connsiteX136" fmla="*/ 4561010 w 4693698"/>
              <a:gd name="connsiteY136" fmla="*/ 6597650 h 6858000"/>
              <a:gd name="connsiteX137" fmla="*/ 4544214 w 4693698"/>
              <a:gd name="connsiteY137" fmla="*/ 6640512 h 6858000"/>
              <a:gd name="connsiteX138" fmla="*/ 4527418 w 4693698"/>
              <a:gd name="connsiteY138" fmla="*/ 6683375 h 6858000"/>
              <a:gd name="connsiteX139" fmla="*/ 4517340 w 4693698"/>
              <a:gd name="connsiteY139" fmla="*/ 6735762 h 6858000"/>
              <a:gd name="connsiteX140" fmla="*/ 4508943 w 4693698"/>
              <a:gd name="connsiteY140" fmla="*/ 6791325 h 6858000"/>
              <a:gd name="connsiteX141" fmla="*/ 4503903 w 4693698"/>
              <a:gd name="connsiteY141" fmla="*/ 6858000 h 6858000"/>
              <a:gd name="connsiteX142" fmla="*/ 1582057 w 4693698"/>
              <a:gd name="connsiteY142" fmla="*/ 6858000 h 6858000"/>
              <a:gd name="connsiteX143" fmla="*/ 420914 w 4693698"/>
              <a:gd name="connsiteY143" fmla="*/ 6858000 h 6858000"/>
              <a:gd name="connsiteX144" fmla="*/ 0 w 4693698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693698" h="6858000">
                <a:moveTo>
                  <a:pt x="0" y="0"/>
                </a:moveTo>
                <a:lnTo>
                  <a:pt x="420914" y="0"/>
                </a:lnTo>
                <a:lnTo>
                  <a:pt x="1582057" y="0"/>
                </a:lnTo>
                <a:lnTo>
                  <a:pt x="4503903" y="0"/>
                </a:lnTo>
                <a:lnTo>
                  <a:pt x="4508943" y="66675"/>
                </a:lnTo>
                <a:lnTo>
                  <a:pt x="4517340" y="122237"/>
                </a:lnTo>
                <a:lnTo>
                  <a:pt x="4527418" y="174625"/>
                </a:lnTo>
                <a:lnTo>
                  <a:pt x="4544214" y="217487"/>
                </a:lnTo>
                <a:lnTo>
                  <a:pt x="4561010" y="260350"/>
                </a:lnTo>
                <a:lnTo>
                  <a:pt x="4581165" y="296862"/>
                </a:lnTo>
                <a:lnTo>
                  <a:pt x="4601320" y="334962"/>
                </a:lnTo>
                <a:lnTo>
                  <a:pt x="4619796" y="369887"/>
                </a:lnTo>
                <a:lnTo>
                  <a:pt x="4638271" y="409575"/>
                </a:lnTo>
                <a:lnTo>
                  <a:pt x="4655067" y="450850"/>
                </a:lnTo>
                <a:lnTo>
                  <a:pt x="4670184" y="496887"/>
                </a:lnTo>
                <a:lnTo>
                  <a:pt x="4681941" y="546100"/>
                </a:lnTo>
                <a:lnTo>
                  <a:pt x="4690339" y="606425"/>
                </a:lnTo>
                <a:lnTo>
                  <a:pt x="4693698" y="673100"/>
                </a:lnTo>
                <a:lnTo>
                  <a:pt x="4690339" y="744537"/>
                </a:lnTo>
                <a:lnTo>
                  <a:pt x="4681941" y="801687"/>
                </a:lnTo>
                <a:lnTo>
                  <a:pt x="4670184" y="854075"/>
                </a:lnTo>
                <a:lnTo>
                  <a:pt x="4655067" y="901700"/>
                </a:lnTo>
                <a:lnTo>
                  <a:pt x="4638271" y="942975"/>
                </a:lnTo>
                <a:lnTo>
                  <a:pt x="4618116" y="981075"/>
                </a:lnTo>
                <a:lnTo>
                  <a:pt x="4597961" y="1017587"/>
                </a:lnTo>
                <a:lnTo>
                  <a:pt x="4577806" y="1055687"/>
                </a:lnTo>
                <a:lnTo>
                  <a:pt x="4559330" y="1095375"/>
                </a:lnTo>
                <a:lnTo>
                  <a:pt x="4540854" y="1136650"/>
                </a:lnTo>
                <a:lnTo>
                  <a:pt x="4525739" y="1182687"/>
                </a:lnTo>
                <a:lnTo>
                  <a:pt x="4515661" y="1235075"/>
                </a:lnTo>
                <a:lnTo>
                  <a:pt x="4505583" y="1295400"/>
                </a:lnTo>
                <a:lnTo>
                  <a:pt x="4503903" y="1363662"/>
                </a:lnTo>
                <a:lnTo>
                  <a:pt x="4505583" y="1431925"/>
                </a:lnTo>
                <a:lnTo>
                  <a:pt x="4515661" y="1492250"/>
                </a:lnTo>
                <a:lnTo>
                  <a:pt x="4525739" y="1544637"/>
                </a:lnTo>
                <a:lnTo>
                  <a:pt x="4540854" y="1589087"/>
                </a:lnTo>
                <a:lnTo>
                  <a:pt x="4559330" y="1631950"/>
                </a:lnTo>
                <a:lnTo>
                  <a:pt x="4577806" y="1671637"/>
                </a:lnTo>
                <a:lnTo>
                  <a:pt x="4597961" y="1708150"/>
                </a:lnTo>
                <a:lnTo>
                  <a:pt x="4618116" y="1743075"/>
                </a:lnTo>
                <a:lnTo>
                  <a:pt x="4638271" y="1782762"/>
                </a:lnTo>
                <a:lnTo>
                  <a:pt x="4655067" y="1824037"/>
                </a:lnTo>
                <a:lnTo>
                  <a:pt x="4670184" y="1870075"/>
                </a:lnTo>
                <a:lnTo>
                  <a:pt x="4681941" y="1922462"/>
                </a:lnTo>
                <a:lnTo>
                  <a:pt x="4690339" y="1982787"/>
                </a:lnTo>
                <a:lnTo>
                  <a:pt x="4693698" y="2051050"/>
                </a:lnTo>
                <a:lnTo>
                  <a:pt x="4690339" y="2119312"/>
                </a:lnTo>
                <a:lnTo>
                  <a:pt x="4681941" y="2179637"/>
                </a:lnTo>
                <a:lnTo>
                  <a:pt x="4670184" y="2232025"/>
                </a:lnTo>
                <a:lnTo>
                  <a:pt x="4655067" y="2278062"/>
                </a:lnTo>
                <a:lnTo>
                  <a:pt x="4638271" y="2319337"/>
                </a:lnTo>
                <a:lnTo>
                  <a:pt x="4618116" y="2359025"/>
                </a:lnTo>
                <a:lnTo>
                  <a:pt x="4597961" y="2395537"/>
                </a:lnTo>
                <a:lnTo>
                  <a:pt x="4577806" y="2433637"/>
                </a:lnTo>
                <a:lnTo>
                  <a:pt x="4559330" y="2471737"/>
                </a:lnTo>
                <a:lnTo>
                  <a:pt x="4540854" y="2513012"/>
                </a:lnTo>
                <a:lnTo>
                  <a:pt x="4525739" y="2560637"/>
                </a:lnTo>
                <a:lnTo>
                  <a:pt x="4515661" y="2613025"/>
                </a:lnTo>
                <a:lnTo>
                  <a:pt x="4505583" y="2671762"/>
                </a:lnTo>
                <a:lnTo>
                  <a:pt x="4503903" y="2741612"/>
                </a:lnTo>
                <a:lnTo>
                  <a:pt x="4505583" y="2809875"/>
                </a:lnTo>
                <a:lnTo>
                  <a:pt x="4515661" y="2868612"/>
                </a:lnTo>
                <a:lnTo>
                  <a:pt x="4525739" y="2922587"/>
                </a:lnTo>
                <a:lnTo>
                  <a:pt x="4540854" y="2967037"/>
                </a:lnTo>
                <a:lnTo>
                  <a:pt x="4559330" y="3009900"/>
                </a:lnTo>
                <a:lnTo>
                  <a:pt x="4577806" y="3046412"/>
                </a:lnTo>
                <a:lnTo>
                  <a:pt x="4597961" y="3084512"/>
                </a:lnTo>
                <a:lnTo>
                  <a:pt x="4618116" y="3121025"/>
                </a:lnTo>
                <a:lnTo>
                  <a:pt x="4638271" y="3160712"/>
                </a:lnTo>
                <a:lnTo>
                  <a:pt x="4655067" y="3201987"/>
                </a:lnTo>
                <a:lnTo>
                  <a:pt x="4670184" y="3248025"/>
                </a:lnTo>
                <a:lnTo>
                  <a:pt x="4681941" y="3300412"/>
                </a:lnTo>
                <a:lnTo>
                  <a:pt x="4690339" y="3360737"/>
                </a:lnTo>
                <a:lnTo>
                  <a:pt x="4693698" y="3427412"/>
                </a:lnTo>
                <a:lnTo>
                  <a:pt x="4690339" y="3497262"/>
                </a:lnTo>
                <a:lnTo>
                  <a:pt x="4681941" y="3557587"/>
                </a:lnTo>
                <a:lnTo>
                  <a:pt x="4670184" y="3609975"/>
                </a:lnTo>
                <a:lnTo>
                  <a:pt x="4655067" y="3656012"/>
                </a:lnTo>
                <a:lnTo>
                  <a:pt x="4638271" y="3697287"/>
                </a:lnTo>
                <a:lnTo>
                  <a:pt x="4618116" y="3736975"/>
                </a:lnTo>
                <a:lnTo>
                  <a:pt x="4577806" y="3811587"/>
                </a:lnTo>
                <a:lnTo>
                  <a:pt x="4559330" y="3848100"/>
                </a:lnTo>
                <a:lnTo>
                  <a:pt x="4540854" y="3890962"/>
                </a:lnTo>
                <a:lnTo>
                  <a:pt x="4525739" y="3935412"/>
                </a:lnTo>
                <a:lnTo>
                  <a:pt x="4515661" y="3987800"/>
                </a:lnTo>
                <a:lnTo>
                  <a:pt x="4505583" y="4048125"/>
                </a:lnTo>
                <a:lnTo>
                  <a:pt x="4503903" y="4116387"/>
                </a:lnTo>
                <a:lnTo>
                  <a:pt x="4505583" y="4186237"/>
                </a:lnTo>
                <a:lnTo>
                  <a:pt x="4515661" y="4244975"/>
                </a:lnTo>
                <a:lnTo>
                  <a:pt x="4525739" y="4297362"/>
                </a:lnTo>
                <a:lnTo>
                  <a:pt x="4540854" y="4343400"/>
                </a:lnTo>
                <a:lnTo>
                  <a:pt x="4559330" y="4386262"/>
                </a:lnTo>
                <a:lnTo>
                  <a:pt x="4577806" y="4424362"/>
                </a:lnTo>
                <a:lnTo>
                  <a:pt x="4618116" y="4498975"/>
                </a:lnTo>
                <a:lnTo>
                  <a:pt x="4638271" y="4537075"/>
                </a:lnTo>
                <a:lnTo>
                  <a:pt x="4655067" y="4579937"/>
                </a:lnTo>
                <a:lnTo>
                  <a:pt x="4670184" y="4625975"/>
                </a:lnTo>
                <a:lnTo>
                  <a:pt x="4681941" y="4678362"/>
                </a:lnTo>
                <a:lnTo>
                  <a:pt x="4690339" y="4738687"/>
                </a:lnTo>
                <a:lnTo>
                  <a:pt x="4693698" y="4806950"/>
                </a:lnTo>
                <a:lnTo>
                  <a:pt x="4690339" y="4875212"/>
                </a:lnTo>
                <a:lnTo>
                  <a:pt x="4681941" y="4935537"/>
                </a:lnTo>
                <a:lnTo>
                  <a:pt x="4670184" y="4987925"/>
                </a:lnTo>
                <a:lnTo>
                  <a:pt x="4655067" y="5033962"/>
                </a:lnTo>
                <a:lnTo>
                  <a:pt x="4638271" y="5075237"/>
                </a:lnTo>
                <a:lnTo>
                  <a:pt x="4618116" y="5114925"/>
                </a:lnTo>
                <a:lnTo>
                  <a:pt x="4597961" y="5149850"/>
                </a:lnTo>
                <a:lnTo>
                  <a:pt x="4577806" y="5186362"/>
                </a:lnTo>
                <a:lnTo>
                  <a:pt x="4559330" y="5226050"/>
                </a:lnTo>
                <a:lnTo>
                  <a:pt x="4540854" y="5268912"/>
                </a:lnTo>
                <a:lnTo>
                  <a:pt x="4525739" y="5313362"/>
                </a:lnTo>
                <a:lnTo>
                  <a:pt x="4515661" y="5365750"/>
                </a:lnTo>
                <a:lnTo>
                  <a:pt x="4505583" y="5426075"/>
                </a:lnTo>
                <a:lnTo>
                  <a:pt x="4503903" y="5494337"/>
                </a:lnTo>
                <a:lnTo>
                  <a:pt x="4505583" y="5562600"/>
                </a:lnTo>
                <a:lnTo>
                  <a:pt x="4515661" y="5622925"/>
                </a:lnTo>
                <a:lnTo>
                  <a:pt x="4525739" y="5675312"/>
                </a:lnTo>
                <a:lnTo>
                  <a:pt x="4540854" y="5721350"/>
                </a:lnTo>
                <a:lnTo>
                  <a:pt x="4559330" y="5762625"/>
                </a:lnTo>
                <a:lnTo>
                  <a:pt x="4577806" y="5802312"/>
                </a:lnTo>
                <a:lnTo>
                  <a:pt x="4597961" y="5840412"/>
                </a:lnTo>
                <a:lnTo>
                  <a:pt x="4618116" y="5876925"/>
                </a:lnTo>
                <a:lnTo>
                  <a:pt x="4638271" y="5915025"/>
                </a:lnTo>
                <a:lnTo>
                  <a:pt x="4655067" y="5956300"/>
                </a:lnTo>
                <a:lnTo>
                  <a:pt x="4670184" y="6003925"/>
                </a:lnTo>
                <a:lnTo>
                  <a:pt x="4681941" y="6056312"/>
                </a:lnTo>
                <a:lnTo>
                  <a:pt x="4690339" y="6113462"/>
                </a:lnTo>
                <a:lnTo>
                  <a:pt x="4693698" y="6183312"/>
                </a:lnTo>
                <a:lnTo>
                  <a:pt x="4690339" y="6251575"/>
                </a:lnTo>
                <a:lnTo>
                  <a:pt x="4681941" y="6311900"/>
                </a:lnTo>
                <a:lnTo>
                  <a:pt x="4670184" y="6361112"/>
                </a:lnTo>
                <a:lnTo>
                  <a:pt x="4655067" y="6407150"/>
                </a:lnTo>
                <a:lnTo>
                  <a:pt x="4638271" y="6448425"/>
                </a:lnTo>
                <a:lnTo>
                  <a:pt x="4619796" y="6488112"/>
                </a:lnTo>
                <a:lnTo>
                  <a:pt x="4601320" y="6523037"/>
                </a:lnTo>
                <a:lnTo>
                  <a:pt x="4581165" y="6561137"/>
                </a:lnTo>
                <a:lnTo>
                  <a:pt x="4561010" y="6597650"/>
                </a:lnTo>
                <a:lnTo>
                  <a:pt x="4544214" y="6640512"/>
                </a:lnTo>
                <a:lnTo>
                  <a:pt x="4527418" y="6683375"/>
                </a:lnTo>
                <a:lnTo>
                  <a:pt x="4517340" y="6735762"/>
                </a:lnTo>
                <a:lnTo>
                  <a:pt x="4508943" y="6791325"/>
                </a:lnTo>
                <a:lnTo>
                  <a:pt x="4503903" y="6858000"/>
                </a:lnTo>
                <a:lnTo>
                  <a:pt x="1582057" y="6858000"/>
                </a:lnTo>
                <a:lnTo>
                  <a:pt x="42091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B47765B4-4036-4622-8B6B-AB9832B66B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3520273" cy="5143500"/>
          </a:xfrm>
          <a:custGeom>
            <a:avLst/>
            <a:gdLst>
              <a:gd name="connsiteX0" fmla="*/ 0 w 4693698"/>
              <a:gd name="connsiteY0" fmla="*/ 0 h 6858000"/>
              <a:gd name="connsiteX1" fmla="*/ 420914 w 4693698"/>
              <a:gd name="connsiteY1" fmla="*/ 0 h 6858000"/>
              <a:gd name="connsiteX2" fmla="*/ 1582057 w 4693698"/>
              <a:gd name="connsiteY2" fmla="*/ 0 h 6858000"/>
              <a:gd name="connsiteX3" fmla="*/ 4503903 w 4693698"/>
              <a:gd name="connsiteY3" fmla="*/ 0 h 6858000"/>
              <a:gd name="connsiteX4" fmla="*/ 4508943 w 4693698"/>
              <a:gd name="connsiteY4" fmla="*/ 66675 h 6858000"/>
              <a:gd name="connsiteX5" fmla="*/ 4517340 w 4693698"/>
              <a:gd name="connsiteY5" fmla="*/ 122237 h 6858000"/>
              <a:gd name="connsiteX6" fmla="*/ 4527418 w 4693698"/>
              <a:gd name="connsiteY6" fmla="*/ 174625 h 6858000"/>
              <a:gd name="connsiteX7" fmla="*/ 4544214 w 4693698"/>
              <a:gd name="connsiteY7" fmla="*/ 217487 h 6858000"/>
              <a:gd name="connsiteX8" fmla="*/ 4561010 w 4693698"/>
              <a:gd name="connsiteY8" fmla="*/ 260350 h 6858000"/>
              <a:gd name="connsiteX9" fmla="*/ 4581165 w 4693698"/>
              <a:gd name="connsiteY9" fmla="*/ 296862 h 6858000"/>
              <a:gd name="connsiteX10" fmla="*/ 4601320 w 4693698"/>
              <a:gd name="connsiteY10" fmla="*/ 334962 h 6858000"/>
              <a:gd name="connsiteX11" fmla="*/ 4619796 w 4693698"/>
              <a:gd name="connsiteY11" fmla="*/ 369887 h 6858000"/>
              <a:gd name="connsiteX12" fmla="*/ 4638271 w 4693698"/>
              <a:gd name="connsiteY12" fmla="*/ 409575 h 6858000"/>
              <a:gd name="connsiteX13" fmla="*/ 4655067 w 4693698"/>
              <a:gd name="connsiteY13" fmla="*/ 450850 h 6858000"/>
              <a:gd name="connsiteX14" fmla="*/ 4670184 w 4693698"/>
              <a:gd name="connsiteY14" fmla="*/ 496887 h 6858000"/>
              <a:gd name="connsiteX15" fmla="*/ 4681941 w 4693698"/>
              <a:gd name="connsiteY15" fmla="*/ 546100 h 6858000"/>
              <a:gd name="connsiteX16" fmla="*/ 4690339 w 4693698"/>
              <a:gd name="connsiteY16" fmla="*/ 606425 h 6858000"/>
              <a:gd name="connsiteX17" fmla="*/ 4693698 w 4693698"/>
              <a:gd name="connsiteY17" fmla="*/ 673100 h 6858000"/>
              <a:gd name="connsiteX18" fmla="*/ 4690339 w 4693698"/>
              <a:gd name="connsiteY18" fmla="*/ 744537 h 6858000"/>
              <a:gd name="connsiteX19" fmla="*/ 4681941 w 4693698"/>
              <a:gd name="connsiteY19" fmla="*/ 801687 h 6858000"/>
              <a:gd name="connsiteX20" fmla="*/ 4670184 w 4693698"/>
              <a:gd name="connsiteY20" fmla="*/ 854075 h 6858000"/>
              <a:gd name="connsiteX21" fmla="*/ 4655067 w 4693698"/>
              <a:gd name="connsiteY21" fmla="*/ 901700 h 6858000"/>
              <a:gd name="connsiteX22" fmla="*/ 4638271 w 4693698"/>
              <a:gd name="connsiteY22" fmla="*/ 942975 h 6858000"/>
              <a:gd name="connsiteX23" fmla="*/ 4618116 w 4693698"/>
              <a:gd name="connsiteY23" fmla="*/ 981075 h 6858000"/>
              <a:gd name="connsiteX24" fmla="*/ 4597961 w 4693698"/>
              <a:gd name="connsiteY24" fmla="*/ 1017587 h 6858000"/>
              <a:gd name="connsiteX25" fmla="*/ 4577806 w 4693698"/>
              <a:gd name="connsiteY25" fmla="*/ 1055687 h 6858000"/>
              <a:gd name="connsiteX26" fmla="*/ 4559330 w 4693698"/>
              <a:gd name="connsiteY26" fmla="*/ 1095375 h 6858000"/>
              <a:gd name="connsiteX27" fmla="*/ 4540854 w 4693698"/>
              <a:gd name="connsiteY27" fmla="*/ 1136650 h 6858000"/>
              <a:gd name="connsiteX28" fmla="*/ 4525739 w 4693698"/>
              <a:gd name="connsiteY28" fmla="*/ 1182687 h 6858000"/>
              <a:gd name="connsiteX29" fmla="*/ 4515661 w 4693698"/>
              <a:gd name="connsiteY29" fmla="*/ 1235075 h 6858000"/>
              <a:gd name="connsiteX30" fmla="*/ 4505583 w 4693698"/>
              <a:gd name="connsiteY30" fmla="*/ 1295400 h 6858000"/>
              <a:gd name="connsiteX31" fmla="*/ 4503903 w 4693698"/>
              <a:gd name="connsiteY31" fmla="*/ 1363662 h 6858000"/>
              <a:gd name="connsiteX32" fmla="*/ 4505583 w 4693698"/>
              <a:gd name="connsiteY32" fmla="*/ 1431925 h 6858000"/>
              <a:gd name="connsiteX33" fmla="*/ 4515661 w 4693698"/>
              <a:gd name="connsiteY33" fmla="*/ 1492250 h 6858000"/>
              <a:gd name="connsiteX34" fmla="*/ 4525739 w 4693698"/>
              <a:gd name="connsiteY34" fmla="*/ 1544637 h 6858000"/>
              <a:gd name="connsiteX35" fmla="*/ 4540854 w 4693698"/>
              <a:gd name="connsiteY35" fmla="*/ 1589087 h 6858000"/>
              <a:gd name="connsiteX36" fmla="*/ 4559330 w 4693698"/>
              <a:gd name="connsiteY36" fmla="*/ 1631950 h 6858000"/>
              <a:gd name="connsiteX37" fmla="*/ 4577806 w 4693698"/>
              <a:gd name="connsiteY37" fmla="*/ 1671637 h 6858000"/>
              <a:gd name="connsiteX38" fmla="*/ 4597961 w 4693698"/>
              <a:gd name="connsiteY38" fmla="*/ 1708150 h 6858000"/>
              <a:gd name="connsiteX39" fmla="*/ 4618116 w 4693698"/>
              <a:gd name="connsiteY39" fmla="*/ 1743075 h 6858000"/>
              <a:gd name="connsiteX40" fmla="*/ 4638271 w 4693698"/>
              <a:gd name="connsiteY40" fmla="*/ 1782762 h 6858000"/>
              <a:gd name="connsiteX41" fmla="*/ 4655067 w 4693698"/>
              <a:gd name="connsiteY41" fmla="*/ 1824037 h 6858000"/>
              <a:gd name="connsiteX42" fmla="*/ 4670184 w 4693698"/>
              <a:gd name="connsiteY42" fmla="*/ 1870075 h 6858000"/>
              <a:gd name="connsiteX43" fmla="*/ 4681941 w 4693698"/>
              <a:gd name="connsiteY43" fmla="*/ 1922462 h 6858000"/>
              <a:gd name="connsiteX44" fmla="*/ 4690339 w 4693698"/>
              <a:gd name="connsiteY44" fmla="*/ 1982787 h 6858000"/>
              <a:gd name="connsiteX45" fmla="*/ 4693698 w 4693698"/>
              <a:gd name="connsiteY45" fmla="*/ 2051050 h 6858000"/>
              <a:gd name="connsiteX46" fmla="*/ 4690339 w 4693698"/>
              <a:gd name="connsiteY46" fmla="*/ 2119312 h 6858000"/>
              <a:gd name="connsiteX47" fmla="*/ 4681941 w 4693698"/>
              <a:gd name="connsiteY47" fmla="*/ 2179637 h 6858000"/>
              <a:gd name="connsiteX48" fmla="*/ 4670184 w 4693698"/>
              <a:gd name="connsiteY48" fmla="*/ 2232025 h 6858000"/>
              <a:gd name="connsiteX49" fmla="*/ 4655067 w 4693698"/>
              <a:gd name="connsiteY49" fmla="*/ 2278062 h 6858000"/>
              <a:gd name="connsiteX50" fmla="*/ 4638271 w 4693698"/>
              <a:gd name="connsiteY50" fmla="*/ 2319337 h 6858000"/>
              <a:gd name="connsiteX51" fmla="*/ 4618116 w 4693698"/>
              <a:gd name="connsiteY51" fmla="*/ 2359025 h 6858000"/>
              <a:gd name="connsiteX52" fmla="*/ 4597961 w 4693698"/>
              <a:gd name="connsiteY52" fmla="*/ 2395537 h 6858000"/>
              <a:gd name="connsiteX53" fmla="*/ 4577806 w 4693698"/>
              <a:gd name="connsiteY53" fmla="*/ 2433637 h 6858000"/>
              <a:gd name="connsiteX54" fmla="*/ 4559330 w 4693698"/>
              <a:gd name="connsiteY54" fmla="*/ 2471737 h 6858000"/>
              <a:gd name="connsiteX55" fmla="*/ 4540854 w 4693698"/>
              <a:gd name="connsiteY55" fmla="*/ 2513012 h 6858000"/>
              <a:gd name="connsiteX56" fmla="*/ 4525739 w 4693698"/>
              <a:gd name="connsiteY56" fmla="*/ 2560637 h 6858000"/>
              <a:gd name="connsiteX57" fmla="*/ 4515661 w 4693698"/>
              <a:gd name="connsiteY57" fmla="*/ 2613025 h 6858000"/>
              <a:gd name="connsiteX58" fmla="*/ 4505583 w 4693698"/>
              <a:gd name="connsiteY58" fmla="*/ 2671762 h 6858000"/>
              <a:gd name="connsiteX59" fmla="*/ 4503903 w 4693698"/>
              <a:gd name="connsiteY59" fmla="*/ 2741612 h 6858000"/>
              <a:gd name="connsiteX60" fmla="*/ 4505583 w 4693698"/>
              <a:gd name="connsiteY60" fmla="*/ 2809875 h 6858000"/>
              <a:gd name="connsiteX61" fmla="*/ 4515661 w 4693698"/>
              <a:gd name="connsiteY61" fmla="*/ 2868612 h 6858000"/>
              <a:gd name="connsiteX62" fmla="*/ 4525739 w 4693698"/>
              <a:gd name="connsiteY62" fmla="*/ 2922587 h 6858000"/>
              <a:gd name="connsiteX63" fmla="*/ 4540854 w 4693698"/>
              <a:gd name="connsiteY63" fmla="*/ 2967037 h 6858000"/>
              <a:gd name="connsiteX64" fmla="*/ 4559330 w 4693698"/>
              <a:gd name="connsiteY64" fmla="*/ 3009900 h 6858000"/>
              <a:gd name="connsiteX65" fmla="*/ 4577806 w 4693698"/>
              <a:gd name="connsiteY65" fmla="*/ 3046412 h 6858000"/>
              <a:gd name="connsiteX66" fmla="*/ 4597961 w 4693698"/>
              <a:gd name="connsiteY66" fmla="*/ 3084512 h 6858000"/>
              <a:gd name="connsiteX67" fmla="*/ 4618116 w 4693698"/>
              <a:gd name="connsiteY67" fmla="*/ 3121025 h 6858000"/>
              <a:gd name="connsiteX68" fmla="*/ 4638271 w 4693698"/>
              <a:gd name="connsiteY68" fmla="*/ 3160712 h 6858000"/>
              <a:gd name="connsiteX69" fmla="*/ 4655067 w 4693698"/>
              <a:gd name="connsiteY69" fmla="*/ 3201987 h 6858000"/>
              <a:gd name="connsiteX70" fmla="*/ 4670184 w 4693698"/>
              <a:gd name="connsiteY70" fmla="*/ 3248025 h 6858000"/>
              <a:gd name="connsiteX71" fmla="*/ 4681941 w 4693698"/>
              <a:gd name="connsiteY71" fmla="*/ 3300412 h 6858000"/>
              <a:gd name="connsiteX72" fmla="*/ 4690339 w 4693698"/>
              <a:gd name="connsiteY72" fmla="*/ 3360737 h 6858000"/>
              <a:gd name="connsiteX73" fmla="*/ 4693698 w 4693698"/>
              <a:gd name="connsiteY73" fmla="*/ 3427412 h 6858000"/>
              <a:gd name="connsiteX74" fmla="*/ 4690339 w 4693698"/>
              <a:gd name="connsiteY74" fmla="*/ 3497262 h 6858000"/>
              <a:gd name="connsiteX75" fmla="*/ 4681941 w 4693698"/>
              <a:gd name="connsiteY75" fmla="*/ 3557587 h 6858000"/>
              <a:gd name="connsiteX76" fmla="*/ 4670184 w 4693698"/>
              <a:gd name="connsiteY76" fmla="*/ 3609975 h 6858000"/>
              <a:gd name="connsiteX77" fmla="*/ 4655067 w 4693698"/>
              <a:gd name="connsiteY77" fmla="*/ 3656012 h 6858000"/>
              <a:gd name="connsiteX78" fmla="*/ 4638271 w 4693698"/>
              <a:gd name="connsiteY78" fmla="*/ 3697287 h 6858000"/>
              <a:gd name="connsiteX79" fmla="*/ 4618116 w 4693698"/>
              <a:gd name="connsiteY79" fmla="*/ 3736975 h 6858000"/>
              <a:gd name="connsiteX80" fmla="*/ 4577806 w 4693698"/>
              <a:gd name="connsiteY80" fmla="*/ 3811587 h 6858000"/>
              <a:gd name="connsiteX81" fmla="*/ 4559330 w 4693698"/>
              <a:gd name="connsiteY81" fmla="*/ 3848100 h 6858000"/>
              <a:gd name="connsiteX82" fmla="*/ 4540854 w 4693698"/>
              <a:gd name="connsiteY82" fmla="*/ 3890962 h 6858000"/>
              <a:gd name="connsiteX83" fmla="*/ 4525739 w 4693698"/>
              <a:gd name="connsiteY83" fmla="*/ 3935412 h 6858000"/>
              <a:gd name="connsiteX84" fmla="*/ 4515661 w 4693698"/>
              <a:gd name="connsiteY84" fmla="*/ 3987800 h 6858000"/>
              <a:gd name="connsiteX85" fmla="*/ 4505583 w 4693698"/>
              <a:gd name="connsiteY85" fmla="*/ 4048125 h 6858000"/>
              <a:gd name="connsiteX86" fmla="*/ 4503903 w 4693698"/>
              <a:gd name="connsiteY86" fmla="*/ 4116387 h 6858000"/>
              <a:gd name="connsiteX87" fmla="*/ 4505583 w 4693698"/>
              <a:gd name="connsiteY87" fmla="*/ 4186237 h 6858000"/>
              <a:gd name="connsiteX88" fmla="*/ 4515661 w 4693698"/>
              <a:gd name="connsiteY88" fmla="*/ 4244975 h 6858000"/>
              <a:gd name="connsiteX89" fmla="*/ 4525739 w 4693698"/>
              <a:gd name="connsiteY89" fmla="*/ 4297362 h 6858000"/>
              <a:gd name="connsiteX90" fmla="*/ 4540854 w 4693698"/>
              <a:gd name="connsiteY90" fmla="*/ 4343400 h 6858000"/>
              <a:gd name="connsiteX91" fmla="*/ 4559330 w 4693698"/>
              <a:gd name="connsiteY91" fmla="*/ 4386262 h 6858000"/>
              <a:gd name="connsiteX92" fmla="*/ 4577806 w 4693698"/>
              <a:gd name="connsiteY92" fmla="*/ 4424362 h 6858000"/>
              <a:gd name="connsiteX93" fmla="*/ 4618116 w 4693698"/>
              <a:gd name="connsiteY93" fmla="*/ 4498975 h 6858000"/>
              <a:gd name="connsiteX94" fmla="*/ 4638271 w 4693698"/>
              <a:gd name="connsiteY94" fmla="*/ 4537075 h 6858000"/>
              <a:gd name="connsiteX95" fmla="*/ 4655067 w 4693698"/>
              <a:gd name="connsiteY95" fmla="*/ 4579937 h 6858000"/>
              <a:gd name="connsiteX96" fmla="*/ 4670184 w 4693698"/>
              <a:gd name="connsiteY96" fmla="*/ 4625975 h 6858000"/>
              <a:gd name="connsiteX97" fmla="*/ 4681941 w 4693698"/>
              <a:gd name="connsiteY97" fmla="*/ 4678362 h 6858000"/>
              <a:gd name="connsiteX98" fmla="*/ 4690339 w 4693698"/>
              <a:gd name="connsiteY98" fmla="*/ 4738687 h 6858000"/>
              <a:gd name="connsiteX99" fmla="*/ 4693698 w 4693698"/>
              <a:gd name="connsiteY99" fmla="*/ 4806950 h 6858000"/>
              <a:gd name="connsiteX100" fmla="*/ 4690339 w 4693698"/>
              <a:gd name="connsiteY100" fmla="*/ 4875212 h 6858000"/>
              <a:gd name="connsiteX101" fmla="*/ 4681941 w 4693698"/>
              <a:gd name="connsiteY101" fmla="*/ 4935537 h 6858000"/>
              <a:gd name="connsiteX102" fmla="*/ 4670184 w 4693698"/>
              <a:gd name="connsiteY102" fmla="*/ 4987925 h 6858000"/>
              <a:gd name="connsiteX103" fmla="*/ 4655067 w 4693698"/>
              <a:gd name="connsiteY103" fmla="*/ 5033962 h 6858000"/>
              <a:gd name="connsiteX104" fmla="*/ 4638271 w 4693698"/>
              <a:gd name="connsiteY104" fmla="*/ 5075237 h 6858000"/>
              <a:gd name="connsiteX105" fmla="*/ 4618116 w 4693698"/>
              <a:gd name="connsiteY105" fmla="*/ 5114925 h 6858000"/>
              <a:gd name="connsiteX106" fmla="*/ 4597961 w 4693698"/>
              <a:gd name="connsiteY106" fmla="*/ 5149850 h 6858000"/>
              <a:gd name="connsiteX107" fmla="*/ 4577806 w 4693698"/>
              <a:gd name="connsiteY107" fmla="*/ 5186362 h 6858000"/>
              <a:gd name="connsiteX108" fmla="*/ 4559330 w 4693698"/>
              <a:gd name="connsiteY108" fmla="*/ 5226050 h 6858000"/>
              <a:gd name="connsiteX109" fmla="*/ 4540854 w 4693698"/>
              <a:gd name="connsiteY109" fmla="*/ 5268912 h 6858000"/>
              <a:gd name="connsiteX110" fmla="*/ 4525739 w 4693698"/>
              <a:gd name="connsiteY110" fmla="*/ 5313362 h 6858000"/>
              <a:gd name="connsiteX111" fmla="*/ 4515661 w 4693698"/>
              <a:gd name="connsiteY111" fmla="*/ 5365750 h 6858000"/>
              <a:gd name="connsiteX112" fmla="*/ 4505583 w 4693698"/>
              <a:gd name="connsiteY112" fmla="*/ 5426075 h 6858000"/>
              <a:gd name="connsiteX113" fmla="*/ 4503903 w 4693698"/>
              <a:gd name="connsiteY113" fmla="*/ 5494337 h 6858000"/>
              <a:gd name="connsiteX114" fmla="*/ 4505583 w 4693698"/>
              <a:gd name="connsiteY114" fmla="*/ 5562600 h 6858000"/>
              <a:gd name="connsiteX115" fmla="*/ 4515661 w 4693698"/>
              <a:gd name="connsiteY115" fmla="*/ 5622925 h 6858000"/>
              <a:gd name="connsiteX116" fmla="*/ 4525739 w 4693698"/>
              <a:gd name="connsiteY116" fmla="*/ 5675312 h 6858000"/>
              <a:gd name="connsiteX117" fmla="*/ 4540854 w 4693698"/>
              <a:gd name="connsiteY117" fmla="*/ 5721350 h 6858000"/>
              <a:gd name="connsiteX118" fmla="*/ 4559330 w 4693698"/>
              <a:gd name="connsiteY118" fmla="*/ 5762625 h 6858000"/>
              <a:gd name="connsiteX119" fmla="*/ 4577806 w 4693698"/>
              <a:gd name="connsiteY119" fmla="*/ 5802312 h 6858000"/>
              <a:gd name="connsiteX120" fmla="*/ 4597961 w 4693698"/>
              <a:gd name="connsiteY120" fmla="*/ 5840412 h 6858000"/>
              <a:gd name="connsiteX121" fmla="*/ 4618116 w 4693698"/>
              <a:gd name="connsiteY121" fmla="*/ 5876925 h 6858000"/>
              <a:gd name="connsiteX122" fmla="*/ 4638271 w 4693698"/>
              <a:gd name="connsiteY122" fmla="*/ 5915025 h 6858000"/>
              <a:gd name="connsiteX123" fmla="*/ 4655067 w 4693698"/>
              <a:gd name="connsiteY123" fmla="*/ 5956300 h 6858000"/>
              <a:gd name="connsiteX124" fmla="*/ 4670184 w 4693698"/>
              <a:gd name="connsiteY124" fmla="*/ 6003925 h 6858000"/>
              <a:gd name="connsiteX125" fmla="*/ 4681941 w 4693698"/>
              <a:gd name="connsiteY125" fmla="*/ 6056312 h 6858000"/>
              <a:gd name="connsiteX126" fmla="*/ 4690339 w 4693698"/>
              <a:gd name="connsiteY126" fmla="*/ 6113462 h 6858000"/>
              <a:gd name="connsiteX127" fmla="*/ 4693698 w 4693698"/>
              <a:gd name="connsiteY127" fmla="*/ 6183312 h 6858000"/>
              <a:gd name="connsiteX128" fmla="*/ 4690339 w 4693698"/>
              <a:gd name="connsiteY128" fmla="*/ 6251575 h 6858000"/>
              <a:gd name="connsiteX129" fmla="*/ 4681941 w 4693698"/>
              <a:gd name="connsiteY129" fmla="*/ 6311900 h 6858000"/>
              <a:gd name="connsiteX130" fmla="*/ 4670184 w 4693698"/>
              <a:gd name="connsiteY130" fmla="*/ 6361112 h 6858000"/>
              <a:gd name="connsiteX131" fmla="*/ 4655067 w 4693698"/>
              <a:gd name="connsiteY131" fmla="*/ 6407150 h 6858000"/>
              <a:gd name="connsiteX132" fmla="*/ 4638271 w 4693698"/>
              <a:gd name="connsiteY132" fmla="*/ 6448425 h 6858000"/>
              <a:gd name="connsiteX133" fmla="*/ 4619796 w 4693698"/>
              <a:gd name="connsiteY133" fmla="*/ 6488112 h 6858000"/>
              <a:gd name="connsiteX134" fmla="*/ 4601320 w 4693698"/>
              <a:gd name="connsiteY134" fmla="*/ 6523037 h 6858000"/>
              <a:gd name="connsiteX135" fmla="*/ 4581165 w 4693698"/>
              <a:gd name="connsiteY135" fmla="*/ 6561137 h 6858000"/>
              <a:gd name="connsiteX136" fmla="*/ 4561010 w 4693698"/>
              <a:gd name="connsiteY136" fmla="*/ 6597650 h 6858000"/>
              <a:gd name="connsiteX137" fmla="*/ 4544214 w 4693698"/>
              <a:gd name="connsiteY137" fmla="*/ 6640512 h 6858000"/>
              <a:gd name="connsiteX138" fmla="*/ 4527418 w 4693698"/>
              <a:gd name="connsiteY138" fmla="*/ 6683375 h 6858000"/>
              <a:gd name="connsiteX139" fmla="*/ 4517340 w 4693698"/>
              <a:gd name="connsiteY139" fmla="*/ 6735762 h 6858000"/>
              <a:gd name="connsiteX140" fmla="*/ 4508943 w 4693698"/>
              <a:gd name="connsiteY140" fmla="*/ 6791325 h 6858000"/>
              <a:gd name="connsiteX141" fmla="*/ 4503903 w 4693698"/>
              <a:gd name="connsiteY141" fmla="*/ 6858000 h 6858000"/>
              <a:gd name="connsiteX142" fmla="*/ 1582057 w 4693698"/>
              <a:gd name="connsiteY142" fmla="*/ 6858000 h 6858000"/>
              <a:gd name="connsiteX143" fmla="*/ 420914 w 4693698"/>
              <a:gd name="connsiteY143" fmla="*/ 6858000 h 6858000"/>
              <a:gd name="connsiteX144" fmla="*/ 0 w 4693698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693698" h="6858000">
                <a:moveTo>
                  <a:pt x="0" y="0"/>
                </a:moveTo>
                <a:lnTo>
                  <a:pt x="420914" y="0"/>
                </a:lnTo>
                <a:lnTo>
                  <a:pt x="1582057" y="0"/>
                </a:lnTo>
                <a:lnTo>
                  <a:pt x="4503903" y="0"/>
                </a:lnTo>
                <a:lnTo>
                  <a:pt x="4508943" y="66675"/>
                </a:lnTo>
                <a:lnTo>
                  <a:pt x="4517340" y="122237"/>
                </a:lnTo>
                <a:lnTo>
                  <a:pt x="4527418" y="174625"/>
                </a:lnTo>
                <a:lnTo>
                  <a:pt x="4544214" y="217487"/>
                </a:lnTo>
                <a:lnTo>
                  <a:pt x="4561010" y="260350"/>
                </a:lnTo>
                <a:lnTo>
                  <a:pt x="4581165" y="296862"/>
                </a:lnTo>
                <a:lnTo>
                  <a:pt x="4601320" y="334962"/>
                </a:lnTo>
                <a:lnTo>
                  <a:pt x="4619796" y="369887"/>
                </a:lnTo>
                <a:lnTo>
                  <a:pt x="4638271" y="409575"/>
                </a:lnTo>
                <a:lnTo>
                  <a:pt x="4655067" y="450850"/>
                </a:lnTo>
                <a:lnTo>
                  <a:pt x="4670184" y="496887"/>
                </a:lnTo>
                <a:lnTo>
                  <a:pt x="4681941" y="546100"/>
                </a:lnTo>
                <a:lnTo>
                  <a:pt x="4690339" y="606425"/>
                </a:lnTo>
                <a:lnTo>
                  <a:pt x="4693698" y="673100"/>
                </a:lnTo>
                <a:lnTo>
                  <a:pt x="4690339" y="744537"/>
                </a:lnTo>
                <a:lnTo>
                  <a:pt x="4681941" y="801687"/>
                </a:lnTo>
                <a:lnTo>
                  <a:pt x="4670184" y="854075"/>
                </a:lnTo>
                <a:lnTo>
                  <a:pt x="4655067" y="901700"/>
                </a:lnTo>
                <a:lnTo>
                  <a:pt x="4638271" y="942975"/>
                </a:lnTo>
                <a:lnTo>
                  <a:pt x="4618116" y="981075"/>
                </a:lnTo>
                <a:lnTo>
                  <a:pt x="4597961" y="1017587"/>
                </a:lnTo>
                <a:lnTo>
                  <a:pt x="4577806" y="1055687"/>
                </a:lnTo>
                <a:lnTo>
                  <a:pt x="4559330" y="1095375"/>
                </a:lnTo>
                <a:lnTo>
                  <a:pt x="4540854" y="1136650"/>
                </a:lnTo>
                <a:lnTo>
                  <a:pt x="4525739" y="1182687"/>
                </a:lnTo>
                <a:lnTo>
                  <a:pt x="4515661" y="1235075"/>
                </a:lnTo>
                <a:lnTo>
                  <a:pt x="4505583" y="1295400"/>
                </a:lnTo>
                <a:lnTo>
                  <a:pt x="4503903" y="1363662"/>
                </a:lnTo>
                <a:lnTo>
                  <a:pt x="4505583" y="1431925"/>
                </a:lnTo>
                <a:lnTo>
                  <a:pt x="4515661" y="1492250"/>
                </a:lnTo>
                <a:lnTo>
                  <a:pt x="4525739" y="1544637"/>
                </a:lnTo>
                <a:lnTo>
                  <a:pt x="4540854" y="1589087"/>
                </a:lnTo>
                <a:lnTo>
                  <a:pt x="4559330" y="1631950"/>
                </a:lnTo>
                <a:lnTo>
                  <a:pt x="4577806" y="1671637"/>
                </a:lnTo>
                <a:lnTo>
                  <a:pt x="4597961" y="1708150"/>
                </a:lnTo>
                <a:lnTo>
                  <a:pt x="4618116" y="1743075"/>
                </a:lnTo>
                <a:lnTo>
                  <a:pt x="4638271" y="1782762"/>
                </a:lnTo>
                <a:lnTo>
                  <a:pt x="4655067" y="1824037"/>
                </a:lnTo>
                <a:lnTo>
                  <a:pt x="4670184" y="1870075"/>
                </a:lnTo>
                <a:lnTo>
                  <a:pt x="4681941" y="1922462"/>
                </a:lnTo>
                <a:lnTo>
                  <a:pt x="4690339" y="1982787"/>
                </a:lnTo>
                <a:lnTo>
                  <a:pt x="4693698" y="2051050"/>
                </a:lnTo>
                <a:lnTo>
                  <a:pt x="4690339" y="2119312"/>
                </a:lnTo>
                <a:lnTo>
                  <a:pt x="4681941" y="2179637"/>
                </a:lnTo>
                <a:lnTo>
                  <a:pt x="4670184" y="2232025"/>
                </a:lnTo>
                <a:lnTo>
                  <a:pt x="4655067" y="2278062"/>
                </a:lnTo>
                <a:lnTo>
                  <a:pt x="4638271" y="2319337"/>
                </a:lnTo>
                <a:lnTo>
                  <a:pt x="4618116" y="2359025"/>
                </a:lnTo>
                <a:lnTo>
                  <a:pt x="4597961" y="2395537"/>
                </a:lnTo>
                <a:lnTo>
                  <a:pt x="4577806" y="2433637"/>
                </a:lnTo>
                <a:lnTo>
                  <a:pt x="4559330" y="2471737"/>
                </a:lnTo>
                <a:lnTo>
                  <a:pt x="4540854" y="2513012"/>
                </a:lnTo>
                <a:lnTo>
                  <a:pt x="4525739" y="2560637"/>
                </a:lnTo>
                <a:lnTo>
                  <a:pt x="4515661" y="2613025"/>
                </a:lnTo>
                <a:lnTo>
                  <a:pt x="4505583" y="2671762"/>
                </a:lnTo>
                <a:lnTo>
                  <a:pt x="4503903" y="2741612"/>
                </a:lnTo>
                <a:lnTo>
                  <a:pt x="4505583" y="2809875"/>
                </a:lnTo>
                <a:lnTo>
                  <a:pt x="4515661" y="2868612"/>
                </a:lnTo>
                <a:lnTo>
                  <a:pt x="4525739" y="2922587"/>
                </a:lnTo>
                <a:lnTo>
                  <a:pt x="4540854" y="2967037"/>
                </a:lnTo>
                <a:lnTo>
                  <a:pt x="4559330" y="3009900"/>
                </a:lnTo>
                <a:lnTo>
                  <a:pt x="4577806" y="3046412"/>
                </a:lnTo>
                <a:lnTo>
                  <a:pt x="4597961" y="3084512"/>
                </a:lnTo>
                <a:lnTo>
                  <a:pt x="4618116" y="3121025"/>
                </a:lnTo>
                <a:lnTo>
                  <a:pt x="4638271" y="3160712"/>
                </a:lnTo>
                <a:lnTo>
                  <a:pt x="4655067" y="3201987"/>
                </a:lnTo>
                <a:lnTo>
                  <a:pt x="4670184" y="3248025"/>
                </a:lnTo>
                <a:lnTo>
                  <a:pt x="4681941" y="3300412"/>
                </a:lnTo>
                <a:lnTo>
                  <a:pt x="4690339" y="3360737"/>
                </a:lnTo>
                <a:lnTo>
                  <a:pt x="4693698" y="3427412"/>
                </a:lnTo>
                <a:lnTo>
                  <a:pt x="4690339" y="3497262"/>
                </a:lnTo>
                <a:lnTo>
                  <a:pt x="4681941" y="3557587"/>
                </a:lnTo>
                <a:lnTo>
                  <a:pt x="4670184" y="3609975"/>
                </a:lnTo>
                <a:lnTo>
                  <a:pt x="4655067" y="3656012"/>
                </a:lnTo>
                <a:lnTo>
                  <a:pt x="4638271" y="3697287"/>
                </a:lnTo>
                <a:lnTo>
                  <a:pt x="4618116" y="3736975"/>
                </a:lnTo>
                <a:lnTo>
                  <a:pt x="4577806" y="3811587"/>
                </a:lnTo>
                <a:lnTo>
                  <a:pt x="4559330" y="3848100"/>
                </a:lnTo>
                <a:lnTo>
                  <a:pt x="4540854" y="3890962"/>
                </a:lnTo>
                <a:lnTo>
                  <a:pt x="4525739" y="3935412"/>
                </a:lnTo>
                <a:lnTo>
                  <a:pt x="4515661" y="3987800"/>
                </a:lnTo>
                <a:lnTo>
                  <a:pt x="4505583" y="4048125"/>
                </a:lnTo>
                <a:lnTo>
                  <a:pt x="4503903" y="4116387"/>
                </a:lnTo>
                <a:lnTo>
                  <a:pt x="4505583" y="4186237"/>
                </a:lnTo>
                <a:lnTo>
                  <a:pt x="4515661" y="4244975"/>
                </a:lnTo>
                <a:lnTo>
                  <a:pt x="4525739" y="4297362"/>
                </a:lnTo>
                <a:lnTo>
                  <a:pt x="4540854" y="4343400"/>
                </a:lnTo>
                <a:lnTo>
                  <a:pt x="4559330" y="4386262"/>
                </a:lnTo>
                <a:lnTo>
                  <a:pt x="4577806" y="4424362"/>
                </a:lnTo>
                <a:lnTo>
                  <a:pt x="4618116" y="4498975"/>
                </a:lnTo>
                <a:lnTo>
                  <a:pt x="4638271" y="4537075"/>
                </a:lnTo>
                <a:lnTo>
                  <a:pt x="4655067" y="4579937"/>
                </a:lnTo>
                <a:lnTo>
                  <a:pt x="4670184" y="4625975"/>
                </a:lnTo>
                <a:lnTo>
                  <a:pt x="4681941" y="4678362"/>
                </a:lnTo>
                <a:lnTo>
                  <a:pt x="4690339" y="4738687"/>
                </a:lnTo>
                <a:lnTo>
                  <a:pt x="4693698" y="4806950"/>
                </a:lnTo>
                <a:lnTo>
                  <a:pt x="4690339" y="4875212"/>
                </a:lnTo>
                <a:lnTo>
                  <a:pt x="4681941" y="4935537"/>
                </a:lnTo>
                <a:lnTo>
                  <a:pt x="4670184" y="4987925"/>
                </a:lnTo>
                <a:lnTo>
                  <a:pt x="4655067" y="5033962"/>
                </a:lnTo>
                <a:lnTo>
                  <a:pt x="4638271" y="5075237"/>
                </a:lnTo>
                <a:lnTo>
                  <a:pt x="4618116" y="5114925"/>
                </a:lnTo>
                <a:lnTo>
                  <a:pt x="4597961" y="5149850"/>
                </a:lnTo>
                <a:lnTo>
                  <a:pt x="4577806" y="5186362"/>
                </a:lnTo>
                <a:lnTo>
                  <a:pt x="4559330" y="5226050"/>
                </a:lnTo>
                <a:lnTo>
                  <a:pt x="4540854" y="5268912"/>
                </a:lnTo>
                <a:lnTo>
                  <a:pt x="4525739" y="5313362"/>
                </a:lnTo>
                <a:lnTo>
                  <a:pt x="4515661" y="5365750"/>
                </a:lnTo>
                <a:lnTo>
                  <a:pt x="4505583" y="5426075"/>
                </a:lnTo>
                <a:lnTo>
                  <a:pt x="4503903" y="5494337"/>
                </a:lnTo>
                <a:lnTo>
                  <a:pt x="4505583" y="5562600"/>
                </a:lnTo>
                <a:lnTo>
                  <a:pt x="4515661" y="5622925"/>
                </a:lnTo>
                <a:lnTo>
                  <a:pt x="4525739" y="5675312"/>
                </a:lnTo>
                <a:lnTo>
                  <a:pt x="4540854" y="5721350"/>
                </a:lnTo>
                <a:lnTo>
                  <a:pt x="4559330" y="5762625"/>
                </a:lnTo>
                <a:lnTo>
                  <a:pt x="4577806" y="5802312"/>
                </a:lnTo>
                <a:lnTo>
                  <a:pt x="4597961" y="5840412"/>
                </a:lnTo>
                <a:lnTo>
                  <a:pt x="4618116" y="5876925"/>
                </a:lnTo>
                <a:lnTo>
                  <a:pt x="4638271" y="5915025"/>
                </a:lnTo>
                <a:lnTo>
                  <a:pt x="4655067" y="5956300"/>
                </a:lnTo>
                <a:lnTo>
                  <a:pt x="4670184" y="6003925"/>
                </a:lnTo>
                <a:lnTo>
                  <a:pt x="4681941" y="6056312"/>
                </a:lnTo>
                <a:lnTo>
                  <a:pt x="4690339" y="6113462"/>
                </a:lnTo>
                <a:lnTo>
                  <a:pt x="4693698" y="6183312"/>
                </a:lnTo>
                <a:lnTo>
                  <a:pt x="4690339" y="6251575"/>
                </a:lnTo>
                <a:lnTo>
                  <a:pt x="4681941" y="6311900"/>
                </a:lnTo>
                <a:lnTo>
                  <a:pt x="4670184" y="6361112"/>
                </a:lnTo>
                <a:lnTo>
                  <a:pt x="4655067" y="6407150"/>
                </a:lnTo>
                <a:lnTo>
                  <a:pt x="4638271" y="6448425"/>
                </a:lnTo>
                <a:lnTo>
                  <a:pt x="4619796" y="6488112"/>
                </a:lnTo>
                <a:lnTo>
                  <a:pt x="4601320" y="6523037"/>
                </a:lnTo>
                <a:lnTo>
                  <a:pt x="4581165" y="6561137"/>
                </a:lnTo>
                <a:lnTo>
                  <a:pt x="4561010" y="6597650"/>
                </a:lnTo>
                <a:lnTo>
                  <a:pt x="4544214" y="6640512"/>
                </a:lnTo>
                <a:lnTo>
                  <a:pt x="4527418" y="6683375"/>
                </a:lnTo>
                <a:lnTo>
                  <a:pt x="4517340" y="6735762"/>
                </a:lnTo>
                <a:lnTo>
                  <a:pt x="4508943" y="6791325"/>
                </a:lnTo>
                <a:lnTo>
                  <a:pt x="4503903" y="6858000"/>
                </a:lnTo>
                <a:lnTo>
                  <a:pt x="1582057" y="6858000"/>
                </a:lnTo>
                <a:lnTo>
                  <a:pt x="42091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>
              <a:lumMod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64" name="Google Shape;64;p16"/>
          <p:cNvSpPr txBox="1">
            <a:spLocks noGrp="1"/>
          </p:cNvSpPr>
          <p:nvPr>
            <p:ph type="ctrTitle"/>
          </p:nvPr>
        </p:nvSpPr>
        <p:spPr>
          <a:xfrm>
            <a:off x="494293" y="496798"/>
            <a:ext cx="2538000" cy="1119099"/>
          </a:xfrm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rmAutofit/>
          </a:bodyPr>
          <a:lstStyle/>
          <a:p>
            <a:pPr marL="0" lvl="0" indent="0" defTabSz="914400">
              <a:spcAft>
                <a:spcPts val="0"/>
              </a:spcAft>
            </a:pPr>
            <a:r>
              <a:rPr lang="en-US" sz="3400" b="1" kern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Thank</a:t>
            </a:r>
            <a:br>
              <a:rPr lang="en-US" sz="3400" b="1" kern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400" b="1" kern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You!</a:t>
            </a:r>
          </a:p>
        </p:txBody>
      </p:sp>
      <p:pic>
        <p:nvPicPr>
          <p:cNvPr id="9218" name="Picture 2" descr="How to Make Compelling Q&amp;A Videos to Build Trust in Your Brand">
            <a:extLst>
              <a:ext uri="{FF2B5EF4-FFF2-40B4-BE49-F238E27FC236}">
                <a16:creationId xmlns:a16="http://schemas.microsoft.com/office/drawing/2014/main" id="{99FE3069-9D34-4C59-9307-F5211424DA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868" y="3236433"/>
            <a:ext cx="2682107" cy="1410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67EC73F-B6AF-4378-B8D3-B17CCA6FD0FB}"/>
              </a:ext>
            </a:extLst>
          </p:cNvPr>
          <p:cNvSpPr txBox="1"/>
          <p:nvPr/>
        </p:nvSpPr>
        <p:spPr>
          <a:xfrm>
            <a:off x="901684" y="1822269"/>
            <a:ext cx="18179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Questions?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Comments?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Concerns?</a:t>
            </a:r>
          </a:p>
        </p:txBody>
      </p:sp>
    </p:spTree>
    <p:extLst>
      <p:ext uri="{BB962C8B-B14F-4D97-AF65-F5344CB8AC3E}">
        <p14:creationId xmlns:p14="http://schemas.microsoft.com/office/powerpoint/2010/main" val="3670462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TM03457485[[fn=Mesh]]</Template>
  <TotalTime>758</TotalTime>
  <Words>239</Words>
  <Application>Microsoft Office PowerPoint</Application>
  <PresentationFormat>On-screen Show (16:9)</PresentationFormat>
  <Paragraphs>48</Paragraphs>
  <Slides>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9</vt:i4>
      </vt:variant>
    </vt:vector>
  </HeadingPairs>
  <TitlesOfParts>
    <vt:vector size="19" baseType="lpstr">
      <vt:lpstr>Arial</vt:lpstr>
      <vt:lpstr>Roboto Light</vt:lpstr>
      <vt:lpstr>Times New Roman</vt:lpstr>
      <vt:lpstr>Calibri</vt:lpstr>
      <vt:lpstr>Calibri Light</vt:lpstr>
      <vt:lpstr>Calisto MT</vt:lpstr>
      <vt:lpstr>Roboto</vt:lpstr>
      <vt:lpstr>Wingdings 2</vt:lpstr>
      <vt:lpstr>Office Theme</vt:lpstr>
      <vt:lpstr>Slate</vt:lpstr>
      <vt:lpstr>Business Management </vt:lpstr>
      <vt:lpstr>Meet the Team</vt:lpstr>
      <vt:lpstr>Checkmate Distribution:  Mission Statement</vt:lpstr>
      <vt:lpstr>CheckDis™ System</vt:lpstr>
      <vt:lpstr>  Login:</vt:lpstr>
      <vt:lpstr>Menus:</vt:lpstr>
      <vt:lpstr>Purchasing Inventory:</vt:lpstr>
      <vt:lpstr>Saved Invoice/Shipping File: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mujeeb moiz</dc:creator>
  <cp:lastModifiedBy>mujeeb moiz</cp:lastModifiedBy>
  <cp:revision>12</cp:revision>
  <dcterms:created xsi:type="dcterms:W3CDTF">2021-11-15T16:11:52Z</dcterms:created>
  <dcterms:modified xsi:type="dcterms:W3CDTF">2021-12-14T21:44:20Z</dcterms:modified>
</cp:coreProperties>
</file>